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5999" y="0"/>
            <a:ext cx="5565825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320967" y="377370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09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6001651" y="304798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6320967" y="724353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09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6001651" y="651780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6320967" y="1091745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09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6001651" y="1019172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6320967" y="1438732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09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6001651" y="1366151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6320967" y="1823123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6001651" y="1750555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6320967" y="2227935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6001651" y="2155367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6320967" y="2593060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bg object 30"/>
          <p:cNvSpPr/>
          <p:nvPr/>
        </p:nvSpPr>
        <p:spPr>
          <a:xfrm>
            <a:off x="6001651" y="2520492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bg object 31"/>
          <p:cNvSpPr/>
          <p:nvPr/>
        </p:nvSpPr>
        <p:spPr>
          <a:xfrm>
            <a:off x="6320967" y="2997873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bg object 32"/>
          <p:cNvSpPr/>
          <p:nvPr/>
        </p:nvSpPr>
        <p:spPr>
          <a:xfrm>
            <a:off x="6001651" y="2925305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bg object 33"/>
          <p:cNvSpPr/>
          <p:nvPr/>
        </p:nvSpPr>
        <p:spPr>
          <a:xfrm>
            <a:off x="6320967" y="3344862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bg object 34"/>
          <p:cNvSpPr/>
          <p:nvPr/>
        </p:nvSpPr>
        <p:spPr>
          <a:xfrm>
            <a:off x="6001651" y="3272282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bg object 35"/>
          <p:cNvSpPr/>
          <p:nvPr/>
        </p:nvSpPr>
        <p:spPr>
          <a:xfrm>
            <a:off x="6320967" y="3709987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bg object 36"/>
          <p:cNvSpPr/>
          <p:nvPr/>
        </p:nvSpPr>
        <p:spPr>
          <a:xfrm>
            <a:off x="6001651" y="3637407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bg object 37"/>
          <p:cNvSpPr/>
          <p:nvPr/>
        </p:nvSpPr>
        <p:spPr>
          <a:xfrm>
            <a:off x="6320967" y="4112526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bg object 38"/>
          <p:cNvSpPr/>
          <p:nvPr/>
        </p:nvSpPr>
        <p:spPr>
          <a:xfrm>
            <a:off x="6001651" y="4039958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bg object 39"/>
          <p:cNvSpPr/>
          <p:nvPr/>
        </p:nvSpPr>
        <p:spPr>
          <a:xfrm>
            <a:off x="6320967" y="4535474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bg object 40"/>
          <p:cNvSpPr/>
          <p:nvPr/>
        </p:nvSpPr>
        <p:spPr>
          <a:xfrm>
            <a:off x="6001651" y="4462907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bg object 41"/>
          <p:cNvSpPr/>
          <p:nvPr/>
        </p:nvSpPr>
        <p:spPr>
          <a:xfrm>
            <a:off x="6320967" y="4907076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bg object 42"/>
          <p:cNvSpPr/>
          <p:nvPr/>
        </p:nvSpPr>
        <p:spPr>
          <a:xfrm>
            <a:off x="6001651" y="4834509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bg object 43"/>
          <p:cNvSpPr/>
          <p:nvPr/>
        </p:nvSpPr>
        <p:spPr>
          <a:xfrm>
            <a:off x="6320967" y="5288407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bg object 44"/>
          <p:cNvSpPr/>
          <p:nvPr/>
        </p:nvSpPr>
        <p:spPr>
          <a:xfrm>
            <a:off x="6001651" y="5215839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bg object 45"/>
          <p:cNvSpPr/>
          <p:nvPr/>
        </p:nvSpPr>
        <p:spPr>
          <a:xfrm>
            <a:off x="6320967" y="5690146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bg object 46"/>
          <p:cNvSpPr/>
          <p:nvPr/>
        </p:nvSpPr>
        <p:spPr>
          <a:xfrm>
            <a:off x="6001651" y="5617578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bg object 47"/>
          <p:cNvSpPr/>
          <p:nvPr/>
        </p:nvSpPr>
        <p:spPr>
          <a:xfrm>
            <a:off x="6320967" y="6112293"/>
            <a:ext cx="327025" cy="181610"/>
          </a:xfrm>
          <a:custGeom>
            <a:avLst/>
            <a:gdLst/>
            <a:ahLst/>
            <a:cxnLst/>
            <a:rect l="l" t="t" r="r" b="b"/>
            <a:pathLst>
              <a:path w="327025" h="181610">
                <a:moveTo>
                  <a:pt x="326571" y="0"/>
                </a:moveTo>
                <a:lnTo>
                  <a:pt x="0" y="0"/>
                </a:lnTo>
                <a:lnTo>
                  <a:pt x="0" y="181432"/>
                </a:lnTo>
                <a:lnTo>
                  <a:pt x="326571" y="181432"/>
                </a:lnTo>
                <a:lnTo>
                  <a:pt x="326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bg object 48"/>
          <p:cNvSpPr/>
          <p:nvPr/>
        </p:nvSpPr>
        <p:spPr>
          <a:xfrm>
            <a:off x="6001651" y="6039726"/>
            <a:ext cx="457200" cy="409575"/>
          </a:xfrm>
          <a:custGeom>
            <a:avLst/>
            <a:gdLst/>
            <a:ahLst/>
            <a:cxnLst/>
            <a:rect l="l" t="t" r="r" b="b"/>
            <a:pathLst>
              <a:path w="457200" h="409575">
                <a:moveTo>
                  <a:pt x="115994" y="409308"/>
                </a:moveTo>
                <a:lnTo>
                  <a:pt x="76440" y="382161"/>
                </a:lnTo>
                <a:lnTo>
                  <a:pt x="44237" y="348185"/>
                </a:lnTo>
                <a:lnTo>
                  <a:pt x="20212" y="308736"/>
                </a:lnTo>
                <a:lnTo>
                  <a:pt x="5190" y="265170"/>
                </a:lnTo>
                <a:lnTo>
                  <a:pt x="0" y="218846"/>
                </a:lnTo>
                <a:lnTo>
                  <a:pt x="4679" y="174974"/>
                </a:lnTo>
                <a:lnTo>
                  <a:pt x="18083" y="134004"/>
                </a:lnTo>
                <a:lnTo>
                  <a:pt x="39264" y="96844"/>
                </a:lnTo>
                <a:lnTo>
                  <a:pt x="67272" y="64403"/>
                </a:lnTo>
                <a:lnTo>
                  <a:pt x="101159" y="37589"/>
                </a:lnTo>
                <a:lnTo>
                  <a:pt x="139975" y="17312"/>
                </a:lnTo>
                <a:lnTo>
                  <a:pt x="182771" y="4479"/>
                </a:lnTo>
                <a:lnTo>
                  <a:pt x="228600" y="0"/>
                </a:lnTo>
                <a:lnTo>
                  <a:pt x="274427" y="4479"/>
                </a:lnTo>
                <a:lnTo>
                  <a:pt x="317224" y="17312"/>
                </a:lnTo>
                <a:lnTo>
                  <a:pt x="356040" y="37589"/>
                </a:lnTo>
                <a:lnTo>
                  <a:pt x="389927" y="64403"/>
                </a:lnTo>
                <a:lnTo>
                  <a:pt x="417936" y="96844"/>
                </a:lnTo>
                <a:lnTo>
                  <a:pt x="439117" y="134004"/>
                </a:lnTo>
                <a:lnTo>
                  <a:pt x="452522" y="174974"/>
                </a:lnTo>
                <a:lnTo>
                  <a:pt x="457201" y="218846"/>
                </a:lnTo>
                <a:lnTo>
                  <a:pt x="457201" y="226834"/>
                </a:lnTo>
                <a:lnTo>
                  <a:pt x="456744" y="234823"/>
                </a:lnTo>
                <a:lnTo>
                  <a:pt x="455830" y="242773"/>
                </a:lnTo>
              </a:path>
            </a:pathLst>
          </a:custGeom>
          <a:ln w="634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290482" y="1786001"/>
            <a:ext cx="3822065" cy="2197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3007" y="0"/>
            <a:ext cx="5565825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0" y="0"/>
            <a:ext cx="5565825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algn="ctr" marL="205104" marR="196850" indent="-635">
              <a:lnSpc>
                <a:spcPct val="102800"/>
              </a:lnSpc>
              <a:spcBef>
                <a:spcPts val="5"/>
              </a:spcBef>
            </a:pPr>
            <a:r>
              <a:rPr dirty="0" sz="2800" spc="-10">
                <a:solidFill>
                  <a:srgbClr val="FFFF00"/>
                </a:solidFill>
                <a:latin typeface="Arial"/>
                <a:cs typeface="Arial"/>
              </a:rPr>
              <a:t>ФОРМЫ</a:t>
            </a:r>
            <a:r>
              <a:rPr dirty="0" sz="2800" spc="-17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FFFF00"/>
                </a:solidFill>
                <a:latin typeface="Arial"/>
                <a:cs typeface="Arial"/>
              </a:rPr>
              <a:t>РАБОТЫ </a:t>
            </a:r>
            <a:r>
              <a:rPr dirty="0" sz="2800">
                <a:solidFill>
                  <a:srgbClr val="FFFF00"/>
                </a:solidFill>
                <a:latin typeface="Arial"/>
                <a:cs typeface="Arial"/>
              </a:rPr>
              <a:t>ПО</a:t>
            </a:r>
            <a:r>
              <a:rPr dirty="0" sz="2800" spc="-16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FFFF00"/>
                </a:solidFill>
                <a:latin typeface="Arial"/>
                <a:cs typeface="Arial"/>
              </a:rPr>
              <a:t>ПРИВЛЕЧЕНИЮ УЧАЩИХСЯ</a:t>
            </a:r>
            <a:r>
              <a:rPr dirty="0" sz="2800" spc="-14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50">
                <a:solidFill>
                  <a:srgbClr val="FFFF00"/>
                </a:solidFill>
                <a:latin typeface="Arial"/>
                <a:cs typeface="Arial"/>
              </a:rPr>
              <a:t>К</a:t>
            </a:r>
            <a:endParaRPr sz="2800">
              <a:latin typeface="Arial"/>
              <a:cs typeface="Arial"/>
            </a:endParaRPr>
          </a:p>
          <a:p>
            <a:pPr algn="ctr" marL="12700" marR="5080">
              <a:lnSpc>
                <a:spcPct val="100499"/>
              </a:lnSpc>
              <a:spcBef>
                <a:spcPts val="80"/>
              </a:spcBef>
            </a:pPr>
            <a:r>
              <a:rPr dirty="0" sz="2800" spc="-10">
                <a:solidFill>
                  <a:srgbClr val="FFFF00"/>
                </a:solidFill>
                <a:latin typeface="Arial"/>
                <a:cs typeface="Arial"/>
              </a:rPr>
              <a:t>ЧТЕНИЮ</a:t>
            </a:r>
            <a:r>
              <a:rPr dirty="0" sz="2800" spc="-17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00"/>
                </a:solidFill>
                <a:latin typeface="Arial"/>
                <a:cs typeface="Arial"/>
              </a:rPr>
              <a:t>НА</a:t>
            </a:r>
            <a:r>
              <a:rPr dirty="0" sz="2800" spc="-17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FFFF00"/>
                </a:solidFill>
                <a:latin typeface="Arial"/>
                <a:cs typeface="Arial"/>
              </a:rPr>
              <a:t>РОДНОМ ЯЗЫКЕ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79855" y="5306783"/>
            <a:ext cx="3644900" cy="114617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algn="ctr" marL="12700" marR="5080">
              <a:lnSpc>
                <a:spcPct val="102800"/>
              </a:lnSpc>
              <a:spcBef>
                <a:spcPts val="40"/>
              </a:spcBef>
            </a:pPr>
            <a:r>
              <a:rPr dirty="0" sz="1800" spc="-10" b="1">
                <a:solidFill>
                  <a:srgbClr val="FFFF00"/>
                </a:solidFill>
                <a:latin typeface="Arial"/>
                <a:cs typeface="Arial"/>
              </a:rPr>
              <a:t>Уйгурова</a:t>
            </a:r>
            <a:r>
              <a:rPr dirty="0" sz="1800" spc="-9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Arial"/>
                <a:cs typeface="Arial"/>
              </a:rPr>
              <a:t>Раиса</a:t>
            </a:r>
            <a:r>
              <a:rPr dirty="0" sz="1800" spc="-8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Arial"/>
                <a:cs typeface="Arial"/>
              </a:rPr>
              <a:t>Иннокентьевна</a:t>
            </a:r>
            <a:r>
              <a:rPr dirty="0" sz="1800" spc="-10">
                <a:solidFill>
                  <a:srgbClr val="FFBF00"/>
                </a:solidFill>
                <a:latin typeface="Cambria"/>
                <a:cs typeface="Cambria"/>
              </a:rPr>
              <a:t>, </a:t>
            </a:r>
            <a:r>
              <a:rPr dirty="0" sz="1800">
                <a:solidFill>
                  <a:srgbClr val="FFBF00"/>
                </a:solidFill>
                <a:latin typeface="Arial"/>
                <a:cs typeface="Arial"/>
              </a:rPr>
              <a:t>учитель</a:t>
            </a:r>
            <a:r>
              <a:rPr dirty="0" sz="1800" spc="-95">
                <a:solidFill>
                  <a:srgbClr val="FFBF00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BF00"/>
                </a:solidFill>
                <a:latin typeface="Arial"/>
                <a:cs typeface="Arial"/>
              </a:rPr>
              <a:t>якутской</a:t>
            </a:r>
            <a:r>
              <a:rPr dirty="0" sz="1800" spc="-90">
                <a:solidFill>
                  <a:srgbClr val="FFBF00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BF00"/>
                </a:solidFill>
                <a:latin typeface="Arial"/>
                <a:cs typeface="Arial"/>
              </a:rPr>
              <a:t>литературы </a:t>
            </a:r>
            <a:r>
              <a:rPr dirty="0" sz="1800" spc="-20">
                <a:solidFill>
                  <a:srgbClr val="FFBF00"/>
                </a:solidFill>
                <a:latin typeface="Arial"/>
                <a:cs typeface="Arial"/>
              </a:rPr>
              <a:t>МБОУ</a:t>
            </a:r>
            <a:r>
              <a:rPr dirty="0" sz="1800" spc="-80">
                <a:solidFill>
                  <a:srgbClr val="FFBF00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BF00"/>
                </a:solidFill>
                <a:latin typeface="Cambria"/>
                <a:cs typeface="Cambria"/>
              </a:rPr>
              <a:t>«</a:t>
            </a:r>
            <a:r>
              <a:rPr dirty="0" sz="1800" spc="-10">
                <a:solidFill>
                  <a:srgbClr val="FFBF00"/>
                </a:solidFill>
                <a:latin typeface="Arial"/>
                <a:cs typeface="Arial"/>
              </a:rPr>
              <a:t>Абагинская</a:t>
            </a:r>
            <a:r>
              <a:rPr dirty="0" sz="1800" spc="-80">
                <a:solidFill>
                  <a:srgbClr val="FFBF00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BF00"/>
                </a:solidFill>
                <a:latin typeface="Arial"/>
                <a:cs typeface="Arial"/>
              </a:rPr>
              <a:t>СОШ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dirty="0" sz="1800">
                <a:solidFill>
                  <a:srgbClr val="FFBF00"/>
                </a:solidFill>
                <a:latin typeface="Arial"/>
                <a:cs typeface="Arial"/>
              </a:rPr>
              <a:t>им</a:t>
            </a:r>
            <a:r>
              <a:rPr dirty="0" sz="1800">
                <a:solidFill>
                  <a:srgbClr val="FFBF00"/>
                </a:solidFill>
                <a:latin typeface="Cambria"/>
                <a:cs typeface="Cambria"/>
              </a:rPr>
              <a:t>.</a:t>
            </a:r>
            <a:r>
              <a:rPr dirty="0" sz="1800" spc="-10">
                <a:solidFill>
                  <a:srgbClr val="FFBF00"/>
                </a:solidFill>
                <a:latin typeface="Cambria"/>
                <a:cs typeface="Cambria"/>
              </a:rPr>
              <a:t> </a:t>
            </a:r>
            <a:r>
              <a:rPr dirty="0" sz="1800">
                <a:solidFill>
                  <a:srgbClr val="FFBF00"/>
                </a:solidFill>
                <a:latin typeface="Arial"/>
                <a:cs typeface="Arial"/>
              </a:rPr>
              <a:t>А</a:t>
            </a:r>
            <a:r>
              <a:rPr dirty="0" sz="1800">
                <a:solidFill>
                  <a:srgbClr val="FFBF00"/>
                </a:solidFill>
                <a:latin typeface="Cambria"/>
                <a:cs typeface="Cambria"/>
              </a:rPr>
              <a:t>.</a:t>
            </a:r>
            <a:r>
              <a:rPr dirty="0" sz="1800">
                <a:solidFill>
                  <a:srgbClr val="FFBF00"/>
                </a:solidFill>
                <a:latin typeface="Arial"/>
                <a:cs typeface="Arial"/>
              </a:rPr>
              <a:t>Г</a:t>
            </a:r>
            <a:r>
              <a:rPr dirty="0" sz="1800">
                <a:solidFill>
                  <a:srgbClr val="FFBF00"/>
                </a:solidFill>
                <a:latin typeface="Cambria"/>
                <a:cs typeface="Cambria"/>
              </a:rPr>
              <a:t>.</a:t>
            </a:r>
            <a:r>
              <a:rPr dirty="0" sz="1800" spc="-5">
                <a:solidFill>
                  <a:srgbClr val="FFBF00"/>
                </a:solidFill>
                <a:latin typeface="Cambria"/>
                <a:cs typeface="Cambria"/>
              </a:rPr>
              <a:t> </a:t>
            </a:r>
            <a:r>
              <a:rPr dirty="0" sz="1800" spc="-10">
                <a:solidFill>
                  <a:srgbClr val="FFBF00"/>
                </a:solidFill>
                <a:latin typeface="Arial"/>
                <a:cs typeface="Arial"/>
              </a:rPr>
              <a:t>Кудрина</a:t>
            </a:r>
            <a:r>
              <a:rPr dirty="0" sz="1800" spc="-10">
                <a:solidFill>
                  <a:srgbClr val="FFBF00"/>
                </a:solidFill>
                <a:latin typeface="Cambria"/>
                <a:cs typeface="Cambria"/>
              </a:rPr>
              <a:t>-</a:t>
            </a:r>
            <a:r>
              <a:rPr dirty="0" sz="1800" spc="-10">
                <a:solidFill>
                  <a:srgbClr val="FFBF00"/>
                </a:solidFill>
                <a:latin typeface="Arial"/>
                <a:cs typeface="Arial"/>
              </a:rPr>
              <a:t>Абагинского</a:t>
            </a:r>
            <a:r>
              <a:rPr dirty="0" sz="1800" spc="-10">
                <a:solidFill>
                  <a:srgbClr val="FFBF00"/>
                </a:solidFill>
                <a:latin typeface="Cambria"/>
                <a:cs typeface="Cambria"/>
              </a:rPr>
              <a:t>»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96000" y="0"/>
            <a:ext cx="5566410" cy="6858000"/>
            <a:chOff x="6096000" y="0"/>
            <a:chExt cx="556641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513454" y="4395114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882083" y="4401464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631370" y="0"/>
                  </a:moveTo>
                  <a:lnTo>
                    <a:pt x="0" y="0"/>
                  </a:lnTo>
                  <a:lnTo>
                    <a:pt x="0" y="2318639"/>
                  </a:lnTo>
                  <a:lnTo>
                    <a:pt x="631370" y="2318639"/>
                  </a:lnTo>
                  <a:lnTo>
                    <a:pt x="631370" y="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165850" y="131535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5382983" y="0"/>
                  </a:moveTo>
                  <a:lnTo>
                    <a:pt x="0" y="0"/>
                  </a:lnTo>
                  <a:lnTo>
                    <a:pt x="0" y="6578832"/>
                  </a:lnTo>
                  <a:lnTo>
                    <a:pt x="4909058" y="6578832"/>
                  </a:lnTo>
                  <a:lnTo>
                    <a:pt x="4899875" y="6549261"/>
                  </a:lnTo>
                  <a:lnTo>
                    <a:pt x="4897854" y="6537923"/>
                  </a:lnTo>
                  <a:lnTo>
                    <a:pt x="4896391" y="6526399"/>
                  </a:lnTo>
                  <a:lnTo>
                    <a:pt x="4895502" y="6514705"/>
                  </a:lnTo>
                  <a:lnTo>
                    <a:pt x="4895202" y="6502857"/>
                  </a:lnTo>
                  <a:lnTo>
                    <a:pt x="4895202" y="4804054"/>
                  </a:lnTo>
                  <a:lnTo>
                    <a:pt x="4899881" y="4757650"/>
                  </a:lnTo>
                  <a:lnTo>
                    <a:pt x="4913303" y="4714429"/>
                  </a:lnTo>
                  <a:lnTo>
                    <a:pt x="4934540" y="4675318"/>
                  </a:lnTo>
                  <a:lnTo>
                    <a:pt x="4962667" y="4641241"/>
                  </a:lnTo>
                  <a:lnTo>
                    <a:pt x="4996758" y="4613126"/>
                  </a:lnTo>
                  <a:lnTo>
                    <a:pt x="5035887" y="4591897"/>
                  </a:lnTo>
                  <a:lnTo>
                    <a:pt x="5079128" y="4578481"/>
                  </a:lnTo>
                  <a:lnTo>
                    <a:pt x="5125554" y="4573803"/>
                  </a:lnTo>
                  <a:lnTo>
                    <a:pt x="5348630" y="4573803"/>
                  </a:lnTo>
                  <a:lnTo>
                    <a:pt x="5382983" y="4577257"/>
                  </a:lnTo>
                  <a:lnTo>
                    <a:pt x="5382983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096000" y="137886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5370283" y="0"/>
                  </a:moveTo>
                  <a:lnTo>
                    <a:pt x="0" y="0"/>
                  </a:lnTo>
                  <a:lnTo>
                    <a:pt x="0" y="6566132"/>
                  </a:lnTo>
                  <a:lnTo>
                    <a:pt x="4897475" y="6566132"/>
                  </a:lnTo>
                  <a:lnTo>
                    <a:pt x="4888318" y="6536618"/>
                  </a:lnTo>
                  <a:lnTo>
                    <a:pt x="4886297" y="6525301"/>
                  </a:lnTo>
                  <a:lnTo>
                    <a:pt x="4884834" y="6513800"/>
                  </a:lnTo>
                  <a:lnTo>
                    <a:pt x="4883945" y="6502130"/>
                  </a:lnTo>
                  <a:lnTo>
                    <a:pt x="4883645" y="6490304"/>
                  </a:lnTo>
                  <a:lnTo>
                    <a:pt x="4883645" y="4794783"/>
                  </a:lnTo>
                  <a:lnTo>
                    <a:pt x="4888314" y="4748467"/>
                  </a:lnTo>
                  <a:lnTo>
                    <a:pt x="4901705" y="4705330"/>
                  </a:lnTo>
                  <a:lnTo>
                    <a:pt x="4922895" y="4666294"/>
                  </a:lnTo>
                  <a:lnTo>
                    <a:pt x="4950958" y="4632283"/>
                  </a:lnTo>
                  <a:lnTo>
                    <a:pt x="4984971" y="4604222"/>
                  </a:lnTo>
                  <a:lnTo>
                    <a:pt x="5024009" y="4583035"/>
                  </a:lnTo>
                  <a:lnTo>
                    <a:pt x="5067148" y="4569645"/>
                  </a:lnTo>
                  <a:lnTo>
                    <a:pt x="5113464" y="4564976"/>
                  </a:lnTo>
                  <a:lnTo>
                    <a:pt x="5336006" y="4564976"/>
                  </a:lnTo>
                  <a:lnTo>
                    <a:pt x="5370283" y="4568431"/>
                  </a:lnTo>
                  <a:lnTo>
                    <a:pt x="5370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6542703" y="2094090"/>
            <a:ext cx="4474210" cy="264668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793750" marR="386715" indent="-346710">
              <a:lnSpc>
                <a:spcPct val="102800"/>
              </a:lnSpc>
              <a:spcBef>
                <a:spcPts val="5"/>
              </a:spcBef>
              <a:buFont typeface="Cambria"/>
              <a:buAutoNum type="arabicPeriod"/>
              <a:tabLst>
                <a:tab pos="1056005" algn="l"/>
              </a:tabLst>
            </a:pPr>
            <a:r>
              <a:rPr dirty="0" sz="2800" spc="-10">
                <a:solidFill>
                  <a:srgbClr val="385722"/>
                </a:solidFill>
                <a:latin typeface="Arial"/>
                <a:cs typeface="Arial"/>
              </a:rPr>
              <a:t>Исследовательская 	деятельность</a:t>
            </a:r>
            <a:r>
              <a:rPr dirty="0" sz="2800" spc="-10">
                <a:solidFill>
                  <a:srgbClr val="385722"/>
                </a:solidFill>
                <a:latin typeface="Cambria"/>
                <a:cs typeface="Cambria"/>
              </a:rPr>
              <a:t>;</a:t>
            </a:r>
            <a:endParaRPr sz="2800">
              <a:latin typeface="Cambria"/>
              <a:cs typeface="Cambria"/>
            </a:endParaRPr>
          </a:p>
          <a:p>
            <a:pPr marL="640080" indent="-282575">
              <a:lnSpc>
                <a:spcPct val="100000"/>
              </a:lnSpc>
              <a:spcBef>
                <a:spcPts val="95"/>
              </a:spcBef>
              <a:buFont typeface="Cambria"/>
              <a:buAutoNum type="arabicPeriod"/>
              <a:tabLst>
                <a:tab pos="640080" algn="l"/>
              </a:tabLst>
            </a:pPr>
            <a:r>
              <a:rPr dirty="0" sz="2800" spc="-20">
                <a:solidFill>
                  <a:srgbClr val="385722"/>
                </a:solidFill>
                <a:latin typeface="Arial"/>
                <a:cs typeface="Arial"/>
              </a:rPr>
              <a:t>Создание</a:t>
            </a:r>
            <a:r>
              <a:rPr dirty="0" sz="2800" spc="-155">
                <a:solidFill>
                  <a:srgbClr val="385722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385722"/>
                </a:solidFill>
                <a:latin typeface="Arial"/>
                <a:cs typeface="Arial"/>
              </a:rPr>
              <a:t>подкастов</a:t>
            </a:r>
            <a:r>
              <a:rPr dirty="0" sz="2800" spc="-10">
                <a:solidFill>
                  <a:srgbClr val="385722"/>
                </a:solidFill>
                <a:latin typeface="Cambria"/>
                <a:cs typeface="Cambria"/>
              </a:rPr>
              <a:t>;</a:t>
            </a:r>
            <a:endParaRPr sz="2800">
              <a:latin typeface="Cambria"/>
              <a:cs typeface="Cambria"/>
            </a:endParaRPr>
          </a:p>
          <a:p>
            <a:pPr marL="358775" marR="5080" indent="-346710">
              <a:lnSpc>
                <a:spcPct val="102800"/>
              </a:lnSpc>
              <a:buFont typeface="Cambria"/>
              <a:buAutoNum type="arabicPeriod"/>
              <a:tabLst>
                <a:tab pos="1433830" algn="l"/>
              </a:tabLst>
            </a:pPr>
            <a:r>
              <a:rPr dirty="0" sz="2800" spc="-20">
                <a:solidFill>
                  <a:srgbClr val="385722"/>
                </a:solidFill>
                <a:latin typeface="Arial"/>
                <a:cs typeface="Arial"/>
              </a:rPr>
              <a:t>Съемки</a:t>
            </a:r>
            <a:r>
              <a:rPr dirty="0" sz="2800" spc="-135">
                <a:solidFill>
                  <a:srgbClr val="385722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385722"/>
                </a:solidFill>
                <a:latin typeface="Arial"/>
                <a:cs typeface="Arial"/>
              </a:rPr>
              <a:t>художественных 	фильмов</a:t>
            </a:r>
            <a:r>
              <a:rPr dirty="0" sz="2800" spc="-10">
                <a:solidFill>
                  <a:srgbClr val="385722"/>
                </a:solidFill>
                <a:latin typeface="Cambria"/>
                <a:cs typeface="Cambria"/>
              </a:rPr>
              <a:t>;</a:t>
            </a:r>
            <a:endParaRPr sz="2800">
              <a:latin typeface="Cambria"/>
              <a:cs typeface="Cambria"/>
            </a:endParaRPr>
          </a:p>
          <a:p>
            <a:pPr marL="652145" indent="-346710">
              <a:lnSpc>
                <a:spcPct val="100000"/>
              </a:lnSpc>
              <a:spcBef>
                <a:spcPts val="95"/>
              </a:spcBef>
              <a:buFont typeface="Cambria"/>
              <a:buAutoNum type="arabicPeriod"/>
              <a:tabLst>
                <a:tab pos="652145" algn="l"/>
              </a:tabLst>
            </a:pPr>
            <a:r>
              <a:rPr dirty="0" sz="2800" spc="-20">
                <a:solidFill>
                  <a:srgbClr val="385722"/>
                </a:solidFill>
                <a:latin typeface="Arial"/>
                <a:cs typeface="Arial"/>
              </a:rPr>
              <a:t>Кинофестиваль</a:t>
            </a:r>
            <a:r>
              <a:rPr dirty="0" sz="2800" spc="-100">
                <a:solidFill>
                  <a:srgbClr val="385722"/>
                </a:solidFill>
                <a:latin typeface="Arial"/>
                <a:cs typeface="Arial"/>
              </a:rPr>
              <a:t> </a:t>
            </a:r>
            <a:r>
              <a:rPr dirty="0" sz="2800" spc="-20">
                <a:solidFill>
                  <a:srgbClr val="385722"/>
                </a:solidFill>
                <a:latin typeface="Cambria"/>
                <a:cs typeface="Cambria"/>
              </a:rPr>
              <a:t>«</a:t>
            </a:r>
            <a:r>
              <a:rPr dirty="0" sz="2800" spc="-20">
                <a:solidFill>
                  <a:srgbClr val="385722"/>
                </a:solidFill>
                <a:latin typeface="Arial"/>
                <a:cs typeface="Arial"/>
              </a:rPr>
              <a:t>ОК</a:t>
            </a:r>
            <a:r>
              <a:rPr dirty="0" sz="2800" spc="-20">
                <a:solidFill>
                  <a:srgbClr val="385722"/>
                </a:solidFill>
                <a:latin typeface="Cambria"/>
                <a:cs typeface="Cambria"/>
              </a:rPr>
              <a:t>»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103788" y="6212511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01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5627916" y="3599231"/>
            <a:ext cx="1019810" cy="292735"/>
            <a:chOff x="5627916" y="3599231"/>
            <a:chExt cx="1019810" cy="292735"/>
          </a:xfrm>
        </p:grpSpPr>
        <p:sp>
          <p:nvSpPr>
            <p:cNvPr id="10" name="object 10" descr=""/>
            <p:cNvSpPr/>
            <p:nvPr/>
          </p:nvSpPr>
          <p:spPr>
            <a:xfrm>
              <a:off x="5627916" y="3680955"/>
              <a:ext cx="1019810" cy="210820"/>
            </a:xfrm>
            <a:custGeom>
              <a:avLst/>
              <a:gdLst/>
              <a:ahLst/>
              <a:cxnLst/>
              <a:rect l="l" t="t" r="r" b="b"/>
              <a:pathLst>
                <a:path w="1019809" h="210820">
                  <a:moveTo>
                    <a:pt x="326567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67" y="181432"/>
                  </a:lnTo>
                  <a:lnTo>
                    <a:pt x="326567" y="0"/>
                  </a:lnTo>
                  <a:close/>
                </a:path>
                <a:path w="1019809" h="210820">
                  <a:moveTo>
                    <a:pt x="1019619" y="29032"/>
                  </a:moveTo>
                  <a:lnTo>
                    <a:pt x="693051" y="29032"/>
                  </a:lnTo>
                  <a:lnTo>
                    <a:pt x="693051" y="210464"/>
                  </a:lnTo>
                  <a:lnTo>
                    <a:pt x="1019619" y="210464"/>
                  </a:lnTo>
                  <a:lnTo>
                    <a:pt x="1019619" y="29032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796649" y="363098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5627916" y="273047"/>
            <a:ext cx="1019810" cy="6021070"/>
            <a:chOff x="5627916" y="273047"/>
            <a:chExt cx="1019810" cy="6021070"/>
          </a:xfrm>
        </p:grpSpPr>
        <p:sp>
          <p:nvSpPr>
            <p:cNvPr id="13" name="object 13" descr=""/>
            <p:cNvSpPr/>
            <p:nvPr/>
          </p:nvSpPr>
          <p:spPr>
            <a:xfrm>
              <a:off x="5627916" y="348347"/>
              <a:ext cx="1019810" cy="5945505"/>
            </a:xfrm>
            <a:custGeom>
              <a:avLst/>
              <a:gdLst/>
              <a:ahLst/>
              <a:cxnLst/>
              <a:rect l="l" t="t" r="r" b="b"/>
              <a:pathLst>
                <a:path w="1019809" h="5945505">
                  <a:moveTo>
                    <a:pt x="326567" y="5734926"/>
                  </a:moveTo>
                  <a:lnTo>
                    <a:pt x="0" y="5734926"/>
                  </a:lnTo>
                  <a:lnTo>
                    <a:pt x="0" y="5916358"/>
                  </a:lnTo>
                  <a:lnTo>
                    <a:pt x="326567" y="5916358"/>
                  </a:lnTo>
                  <a:lnTo>
                    <a:pt x="326567" y="5734926"/>
                  </a:lnTo>
                  <a:close/>
                </a:path>
                <a:path w="1019809" h="5945505">
                  <a:moveTo>
                    <a:pt x="326567" y="5312765"/>
                  </a:moveTo>
                  <a:lnTo>
                    <a:pt x="0" y="5312765"/>
                  </a:lnTo>
                  <a:lnTo>
                    <a:pt x="0" y="5494198"/>
                  </a:lnTo>
                  <a:lnTo>
                    <a:pt x="326567" y="5494198"/>
                  </a:lnTo>
                  <a:lnTo>
                    <a:pt x="326567" y="5312765"/>
                  </a:lnTo>
                  <a:close/>
                </a:path>
                <a:path w="1019809" h="5945505">
                  <a:moveTo>
                    <a:pt x="326567" y="4911026"/>
                  </a:moveTo>
                  <a:lnTo>
                    <a:pt x="0" y="4911026"/>
                  </a:lnTo>
                  <a:lnTo>
                    <a:pt x="0" y="5092458"/>
                  </a:lnTo>
                  <a:lnTo>
                    <a:pt x="326567" y="5092458"/>
                  </a:lnTo>
                  <a:lnTo>
                    <a:pt x="326567" y="4911026"/>
                  </a:lnTo>
                  <a:close/>
                </a:path>
                <a:path w="1019809" h="5945505">
                  <a:moveTo>
                    <a:pt x="326567" y="4529696"/>
                  </a:moveTo>
                  <a:lnTo>
                    <a:pt x="0" y="4529696"/>
                  </a:lnTo>
                  <a:lnTo>
                    <a:pt x="0" y="4711128"/>
                  </a:lnTo>
                  <a:lnTo>
                    <a:pt x="326567" y="4711128"/>
                  </a:lnTo>
                  <a:lnTo>
                    <a:pt x="326567" y="4529696"/>
                  </a:lnTo>
                  <a:close/>
                </a:path>
                <a:path w="1019809" h="5945505">
                  <a:moveTo>
                    <a:pt x="326567" y="4158107"/>
                  </a:moveTo>
                  <a:lnTo>
                    <a:pt x="0" y="4158107"/>
                  </a:lnTo>
                  <a:lnTo>
                    <a:pt x="0" y="4339539"/>
                  </a:lnTo>
                  <a:lnTo>
                    <a:pt x="326567" y="4339539"/>
                  </a:lnTo>
                  <a:lnTo>
                    <a:pt x="326567" y="4158107"/>
                  </a:lnTo>
                  <a:close/>
                </a:path>
                <a:path w="1019809" h="5945505">
                  <a:moveTo>
                    <a:pt x="326567" y="3735146"/>
                  </a:moveTo>
                  <a:lnTo>
                    <a:pt x="0" y="3735146"/>
                  </a:lnTo>
                  <a:lnTo>
                    <a:pt x="0" y="3916578"/>
                  </a:lnTo>
                  <a:lnTo>
                    <a:pt x="326567" y="3916578"/>
                  </a:lnTo>
                  <a:lnTo>
                    <a:pt x="326567" y="3735146"/>
                  </a:lnTo>
                  <a:close/>
                </a:path>
                <a:path w="1019809" h="5945505">
                  <a:moveTo>
                    <a:pt x="326567" y="2967482"/>
                  </a:moveTo>
                  <a:lnTo>
                    <a:pt x="0" y="2967482"/>
                  </a:lnTo>
                  <a:lnTo>
                    <a:pt x="0" y="3148914"/>
                  </a:lnTo>
                  <a:lnTo>
                    <a:pt x="326567" y="3148914"/>
                  </a:lnTo>
                  <a:lnTo>
                    <a:pt x="326567" y="2967482"/>
                  </a:lnTo>
                  <a:close/>
                </a:path>
                <a:path w="1019809" h="5945505">
                  <a:moveTo>
                    <a:pt x="326567" y="2620505"/>
                  </a:moveTo>
                  <a:lnTo>
                    <a:pt x="0" y="2620505"/>
                  </a:lnTo>
                  <a:lnTo>
                    <a:pt x="0" y="2801937"/>
                  </a:lnTo>
                  <a:lnTo>
                    <a:pt x="326567" y="2801937"/>
                  </a:lnTo>
                  <a:lnTo>
                    <a:pt x="326567" y="2620505"/>
                  </a:lnTo>
                  <a:close/>
                </a:path>
                <a:path w="1019809" h="5945505">
                  <a:moveTo>
                    <a:pt x="326567" y="2215692"/>
                  </a:moveTo>
                  <a:lnTo>
                    <a:pt x="0" y="2215692"/>
                  </a:lnTo>
                  <a:lnTo>
                    <a:pt x="0" y="2397125"/>
                  </a:lnTo>
                  <a:lnTo>
                    <a:pt x="326567" y="2397125"/>
                  </a:lnTo>
                  <a:lnTo>
                    <a:pt x="326567" y="2215692"/>
                  </a:lnTo>
                  <a:close/>
                </a:path>
                <a:path w="1019809" h="5945505">
                  <a:moveTo>
                    <a:pt x="326567" y="1850567"/>
                  </a:moveTo>
                  <a:lnTo>
                    <a:pt x="0" y="1850567"/>
                  </a:lnTo>
                  <a:lnTo>
                    <a:pt x="0" y="2032000"/>
                  </a:lnTo>
                  <a:lnTo>
                    <a:pt x="326567" y="2032000"/>
                  </a:lnTo>
                  <a:lnTo>
                    <a:pt x="326567" y="1850567"/>
                  </a:lnTo>
                  <a:close/>
                </a:path>
                <a:path w="1019809" h="5945505">
                  <a:moveTo>
                    <a:pt x="326567" y="1445755"/>
                  </a:moveTo>
                  <a:lnTo>
                    <a:pt x="0" y="1445755"/>
                  </a:lnTo>
                  <a:lnTo>
                    <a:pt x="0" y="1627187"/>
                  </a:lnTo>
                  <a:lnTo>
                    <a:pt x="326567" y="1627187"/>
                  </a:lnTo>
                  <a:lnTo>
                    <a:pt x="326567" y="1445755"/>
                  </a:lnTo>
                  <a:close/>
                </a:path>
                <a:path w="1019809" h="5945505">
                  <a:moveTo>
                    <a:pt x="326567" y="1061351"/>
                  </a:moveTo>
                  <a:lnTo>
                    <a:pt x="0" y="1061351"/>
                  </a:lnTo>
                  <a:lnTo>
                    <a:pt x="0" y="1242783"/>
                  </a:lnTo>
                  <a:lnTo>
                    <a:pt x="326567" y="1242783"/>
                  </a:lnTo>
                  <a:lnTo>
                    <a:pt x="326567" y="1061351"/>
                  </a:lnTo>
                  <a:close/>
                </a:path>
                <a:path w="1019809" h="5945505">
                  <a:moveTo>
                    <a:pt x="326567" y="714375"/>
                  </a:moveTo>
                  <a:lnTo>
                    <a:pt x="0" y="714375"/>
                  </a:lnTo>
                  <a:lnTo>
                    <a:pt x="0" y="895807"/>
                  </a:lnTo>
                  <a:lnTo>
                    <a:pt x="326567" y="895807"/>
                  </a:lnTo>
                  <a:lnTo>
                    <a:pt x="326567" y="714375"/>
                  </a:lnTo>
                  <a:close/>
                </a:path>
                <a:path w="1019809" h="5945505">
                  <a:moveTo>
                    <a:pt x="326567" y="346976"/>
                  </a:moveTo>
                  <a:lnTo>
                    <a:pt x="0" y="346976"/>
                  </a:lnTo>
                  <a:lnTo>
                    <a:pt x="0" y="528408"/>
                  </a:lnTo>
                  <a:lnTo>
                    <a:pt x="326567" y="528408"/>
                  </a:lnTo>
                  <a:lnTo>
                    <a:pt x="326567" y="346976"/>
                  </a:lnTo>
                  <a:close/>
                </a:path>
                <a:path w="1019809" h="5945505">
                  <a:moveTo>
                    <a:pt x="326567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67" y="181432"/>
                  </a:lnTo>
                  <a:lnTo>
                    <a:pt x="326567" y="0"/>
                  </a:lnTo>
                  <a:close/>
                </a:path>
                <a:path w="1019809" h="5945505">
                  <a:moveTo>
                    <a:pt x="1019619" y="5763946"/>
                  </a:moveTo>
                  <a:lnTo>
                    <a:pt x="693051" y="5763946"/>
                  </a:lnTo>
                  <a:lnTo>
                    <a:pt x="693051" y="5945378"/>
                  </a:lnTo>
                  <a:lnTo>
                    <a:pt x="1019619" y="5945378"/>
                  </a:lnTo>
                  <a:lnTo>
                    <a:pt x="1019619" y="5763946"/>
                  </a:lnTo>
                  <a:close/>
                </a:path>
                <a:path w="1019809" h="5945505">
                  <a:moveTo>
                    <a:pt x="1019619" y="5341798"/>
                  </a:moveTo>
                  <a:lnTo>
                    <a:pt x="693051" y="5341798"/>
                  </a:lnTo>
                  <a:lnTo>
                    <a:pt x="693051" y="5523230"/>
                  </a:lnTo>
                  <a:lnTo>
                    <a:pt x="1019619" y="5523230"/>
                  </a:lnTo>
                  <a:lnTo>
                    <a:pt x="1019619" y="5341798"/>
                  </a:lnTo>
                  <a:close/>
                </a:path>
                <a:path w="1019809" h="5945505">
                  <a:moveTo>
                    <a:pt x="1019619" y="4940058"/>
                  </a:moveTo>
                  <a:lnTo>
                    <a:pt x="693051" y="4940058"/>
                  </a:lnTo>
                  <a:lnTo>
                    <a:pt x="693051" y="5121491"/>
                  </a:lnTo>
                  <a:lnTo>
                    <a:pt x="1019619" y="5121491"/>
                  </a:lnTo>
                  <a:lnTo>
                    <a:pt x="1019619" y="4940058"/>
                  </a:lnTo>
                  <a:close/>
                </a:path>
                <a:path w="1019809" h="5945505">
                  <a:moveTo>
                    <a:pt x="1019619" y="4558728"/>
                  </a:moveTo>
                  <a:lnTo>
                    <a:pt x="693051" y="4558728"/>
                  </a:lnTo>
                  <a:lnTo>
                    <a:pt x="693051" y="4740160"/>
                  </a:lnTo>
                  <a:lnTo>
                    <a:pt x="1019619" y="4740160"/>
                  </a:lnTo>
                  <a:lnTo>
                    <a:pt x="1019619" y="4558728"/>
                  </a:lnTo>
                  <a:close/>
                </a:path>
                <a:path w="1019809" h="5945505">
                  <a:moveTo>
                    <a:pt x="1019619" y="4187126"/>
                  </a:moveTo>
                  <a:lnTo>
                    <a:pt x="693051" y="4187126"/>
                  </a:lnTo>
                  <a:lnTo>
                    <a:pt x="693051" y="4368558"/>
                  </a:lnTo>
                  <a:lnTo>
                    <a:pt x="1019619" y="4368558"/>
                  </a:lnTo>
                  <a:lnTo>
                    <a:pt x="1019619" y="4187126"/>
                  </a:lnTo>
                  <a:close/>
                </a:path>
                <a:path w="1019809" h="5945505">
                  <a:moveTo>
                    <a:pt x="1019619" y="3764178"/>
                  </a:moveTo>
                  <a:lnTo>
                    <a:pt x="693051" y="3764178"/>
                  </a:lnTo>
                  <a:lnTo>
                    <a:pt x="693051" y="3945610"/>
                  </a:lnTo>
                  <a:lnTo>
                    <a:pt x="1019619" y="3945610"/>
                  </a:lnTo>
                  <a:lnTo>
                    <a:pt x="1019619" y="3764178"/>
                  </a:lnTo>
                  <a:close/>
                </a:path>
                <a:path w="1019809" h="5945505">
                  <a:moveTo>
                    <a:pt x="1019619" y="2996514"/>
                  </a:moveTo>
                  <a:lnTo>
                    <a:pt x="693051" y="2996514"/>
                  </a:lnTo>
                  <a:lnTo>
                    <a:pt x="693051" y="3177946"/>
                  </a:lnTo>
                  <a:lnTo>
                    <a:pt x="1019619" y="3177946"/>
                  </a:lnTo>
                  <a:lnTo>
                    <a:pt x="1019619" y="2996514"/>
                  </a:lnTo>
                  <a:close/>
                </a:path>
                <a:path w="1019809" h="5945505">
                  <a:moveTo>
                    <a:pt x="1019619" y="2649524"/>
                  </a:moveTo>
                  <a:lnTo>
                    <a:pt x="693051" y="2649524"/>
                  </a:lnTo>
                  <a:lnTo>
                    <a:pt x="693051" y="2830957"/>
                  </a:lnTo>
                  <a:lnTo>
                    <a:pt x="1019619" y="2830957"/>
                  </a:lnTo>
                  <a:lnTo>
                    <a:pt x="1019619" y="2649524"/>
                  </a:lnTo>
                  <a:close/>
                </a:path>
                <a:path w="1019809" h="5945505">
                  <a:moveTo>
                    <a:pt x="1019619" y="2244712"/>
                  </a:moveTo>
                  <a:lnTo>
                    <a:pt x="693051" y="2244712"/>
                  </a:lnTo>
                  <a:lnTo>
                    <a:pt x="693051" y="2426144"/>
                  </a:lnTo>
                  <a:lnTo>
                    <a:pt x="1019619" y="2426144"/>
                  </a:lnTo>
                  <a:lnTo>
                    <a:pt x="1019619" y="2244712"/>
                  </a:lnTo>
                  <a:close/>
                </a:path>
                <a:path w="1019809" h="5945505">
                  <a:moveTo>
                    <a:pt x="1019619" y="1879587"/>
                  </a:moveTo>
                  <a:lnTo>
                    <a:pt x="693051" y="1879587"/>
                  </a:lnTo>
                  <a:lnTo>
                    <a:pt x="693051" y="2061019"/>
                  </a:lnTo>
                  <a:lnTo>
                    <a:pt x="1019619" y="2061019"/>
                  </a:lnTo>
                  <a:lnTo>
                    <a:pt x="1019619" y="1879587"/>
                  </a:lnTo>
                  <a:close/>
                </a:path>
                <a:path w="1019809" h="5945505">
                  <a:moveTo>
                    <a:pt x="1019619" y="1474774"/>
                  </a:moveTo>
                  <a:lnTo>
                    <a:pt x="693051" y="1474774"/>
                  </a:lnTo>
                  <a:lnTo>
                    <a:pt x="693051" y="1656207"/>
                  </a:lnTo>
                  <a:lnTo>
                    <a:pt x="1019619" y="1656207"/>
                  </a:lnTo>
                  <a:lnTo>
                    <a:pt x="1019619" y="1474774"/>
                  </a:lnTo>
                  <a:close/>
                </a:path>
                <a:path w="1019809" h="5945505">
                  <a:moveTo>
                    <a:pt x="1019619" y="1090383"/>
                  </a:moveTo>
                  <a:lnTo>
                    <a:pt x="693051" y="1090383"/>
                  </a:lnTo>
                  <a:lnTo>
                    <a:pt x="693051" y="1271816"/>
                  </a:lnTo>
                  <a:lnTo>
                    <a:pt x="1019619" y="1271816"/>
                  </a:lnTo>
                  <a:lnTo>
                    <a:pt x="1019619" y="1090383"/>
                  </a:lnTo>
                  <a:close/>
                </a:path>
                <a:path w="1019809" h="5945505">
                  <a:moveTo>
                    <a:pt x="1019619" y="743407"/>
                  </a:moveTo>
                  <a:lnTo>
                    <a:pt x="693051" y="743407"/>
                  </a:lnTo>
                  <a:lnTo>
                    <a:pt x="693051" y="924839"/>
                  </a:lnTo>
                  <a:lnTo>
                    <a:pt x="1019619" y="924839"/>
                  </a:lnTo>
                  <a:lnTo>
                    <a:pt x="1019619" y="743407"/>
                  </a:lnTo>
                  <a:close/>
                </a:path>
                <a:path w="1019809" h="5945505">
                  <a:moveTo>
                    <a:pt x="1019619" y="376008"/>
                  </a:moveTo>
                  <a:lnTo>
                    <a:pt x="693051" y="376008"/>
                  </a:lnTo>
                  <a:lnTo>
                    <a:pt x="693051" y="557441"/>
                  </a:lnTo>
                  <a:lnTo>
                    <a:pt x="1019619" y="557441"/>
                  </a:lnTo>
                  <a:lnTo>
                    <a:pt x="1019619" y="376008"/>
                  </a:lnTo>
                  <a:close/>
                </a:path>
                <a:path w="1019809" h="5945505">
                  <a:moveTo>
                    <a:pt x="1019619" y="29032"/>
                  </a:moveTo>
                  <a:lnTo>
                    <a:pt x="693051" y="29032"/>
                  </a:lnTo>
                  <a:lnTo>
                    <a:pt x="693051" y="210464"/>
                  </a:lnTo>
                  <a:lnTo>
                    <a:pt x="1019619" y="210464"/>
                  </a:lnTo>
                  <a:lnTo>
                    <a:pt x="1019619" y="29032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796649" y="30479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820233" y="67510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820233" y="104540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820233" y="1337233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820233" y="177482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42001" y="215204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842001" y="2490596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832933" y="290325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627916" y="3303244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326571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71" y="181432"/>
                  </a:lnTo>
                  <a:lnTo>
                    <a:pt x="326571" y="0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832933" y="3237649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796649" y="402461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796649" y="440146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818417" y="479480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840185" y="517502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796649" y="559045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851081" y="6041872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96000" y="0"/>
            <a:ext cx="5566410" cy="6858000"/>
            <a:chOff x="6096000" y="0"/>
            <a:chExt cx="556641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531602" y="4401692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900232" y="4408042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631370" y="0"/>
                  </a:moveTo>
                  <a:lnTo>
                    <a:pt x="0" y="0"/>
                  </a:lnTo>
                  <a:lnTo>
                    <a:pt x="0" y="2318639"/>
                  </a:lnTo>
                  <a:lnTo>
                    <a:pt x="631370" y="2318639"/>
                  </a:lnTo>
                  <a:lnTo>
                    <a:pt x="63137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183998" y="138108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5382983" y="0"/>
                  </a:moveTo>
                  <a:lnTo>
                    <a:pt x="0" y="0"/>
                  </a:lnTo>
                  <a:lnTo>
                    <a:pt x="0" y="6578832"/>
                  </a:lnTo>
                  <a:lnTo>
                    <a:pt x="4909058" y="6578832"/>
                  </a:lnTo>
                  <a:lnTo>
                    <a:pt x="4899875" y="6549261"/>
                  </a:lnTo>
                  <a:lnTo>
                    <a:pt x="4897854" y="6537923"/>
                  </a:lnTo>
                  <a:lnTo>
                    <a:pt x="4896391" y="6526399"/>
                  </a:lnTo>
                  <a:lnTo>
                    <a:pt x="4895502" y="6514705"/>
                  </a:lnTo>
                  <a:lnTo>
                    <a:pt x="4895202" y="6502857"/>
                  </a:lnTo>
                  <a:lnTo>
                    <a:pt x="4895202" y="4804054"/>
                  </a:lnTo>
                  <a:lnTo>
                    <a:pt x="4899881" y="4757650"/>
                  </a:lnTo>
                  <a:lnTo>
                    <a:pt x="4913303" y="4714429"/>
                  </a:lnTo>
                  <a:lnTo>
                    <a:pt x="4934540" y="4675318"/>
                  </a:lnTo>
                  <a:lnTo>
                    <a:pt x="4962667" y="4641241"/>
                  </a:lnTo>
                  <a:lnTo>
                    <a:pt x="4996758" y="4613126"/>
                  </a:lnTo>
                  <a:lnTo>
                    <a:pt x="5035887" y="4591897"/>
                  </a:lnTo>
                  <a:lnTo>
                    <a:pt x="5079128" y="4578481"/>
                  </a:lnTo>
                  <a:lnTo>
                    <a:pt x="5125554" y="4573803"/>
                  </a:lnTo>
                  <a:lnTo>
                    <a:pt x="5348630" y="4573803"/>
                  </a:lnTo>
                  <a:lnTo>
                    <a:pt x="5382983" y="4577257"/>
                  </a:lnTo>
                  <a:lnTo>
                    <a:pt x="5382983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114148" y="14445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5370283" y="0"/>
                  </a:moveTo>
                  <a:lnTo>
                    <a:pt x="0" y="0"/>
                  </a:lnTo>
                  <a:lnTo>
                    <a:pt x="0" y="6566132"/>
                  </a:lnTo>
                  <a:lnTo>
                    <a:pt x="4897475" y="6566132"/>
                  </a:lnTo>
                  <a:lnTo>
                    <a:pt x="4888318" y="6536618"/>
                  </a:lnTo>
                  <a:lnTo>
                    <a:pt x="4886297" y="6525301"/>
                  </a:lnTo>
                  <a:lnTo>
                    <a:pt x="4884834" y="6513800"/>
                  </a:lnTo>
                  <a:lnTo>
                    <a:pt x="4883945" y="6502130"/>
                  </a:lnTo>
                  <a:lnTo>
                    <a:pt x="4883645" y="6490304"/>
                  </a:lnTo>
                  <a:lnTo>
                    <a:pt x="4883645" y="4794783"/>
                  </a:lnTo>
                  <a:lnTo>
                    <a:pt x="4888314" y="4748467"/>
                  </a:lnTo>
                  <a:lnTo>
                    <a:pt x="4901705" y="4705330"/>
                  </a:lnTo>
                  <a:lnTo>
                    <a:pt x="4922895" y="4666294"/>
                  </a:lnTo>
                  <a:lnTo>
                    <a:pt x="4950958" y="4632283"/>
                  </a:lnTo>
                  <a:lnTo>
                    <a:pt x="4984971" y="4604222"/>
                  </a:lnTo>
                  <a:lnTo>
                    <a:pt x="5024009" y="4583035"/>
                  </a:lnTo>
                  <a:lnTo>
                    <a:pt x="5067148" y="4569645"/>
                  </a:lnTo>
                  <a:lnTo>
                    <a:pt x="5113464" y="4564976"/>
                  </a:lnTo>
                  <a:lnTo>
                    <a:pt x="5336006" y="4564976"/>
                  </a:lnTo>
                  <a:lnTo>
                    <a:pt x="5370283" y="4568431"/>
                  </a:lnTo>
                  <a:lnTo>
                    <a:pt x="5370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121949" y="6219084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24113" y="123487"/>
            <a:ext cx="5500370" cy="6595109"/>
            <a:chOff x="624113" y="123487"/>
            <a:chExt cx="5500370" cy="6595109"/>
          </a:xfrm>
        </p:grpSpPr>
        <p:sp>
          <p:nvSpPr>
            <p:cNvPr id="9" name="object 9" descr=""/>
            <p:cNvSpPr/>
            <p:nvPr/>
          </p:nvSpPr>
          <p:spPr>
            <a:xfrm>
              <a:off x="1255483" y="4387075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24113" y="4393425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0" y="0"/>
                  </a:moveTo>
                  <a:lnTo>
                    <a:pt x="631370" y="0"/>
                  </a:lnTo>
                  <a:lnTo>
                    <a:pt x="631370" y="2318639"/>
                  </a:lnTo>
                  <a:lnTo>
                    <a:pt x="0" y="2318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1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41133" y="123487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0" y="0"/>
                  </a:moveTo>
                  <a:lnTo>
                    <a:pt x="5382983" y="0"/>
                  </a:lnTo>
                  <a:lnTo>
                    <a:pt x="5382983" y="6578832"/>
                  </a:lnTo>
                  <a:lnTo>
                    <a:pt x="473925" y="6578832"/>
                  </a:lnTo>
                  <a:lnTo>
                    <a:pt x="483108" y="6549261"/>
                  </a:lnTo>
                  <a:lnTo>
                    <a:pt x="485129" y="6537923"/>
                  </a:lnTo>
                  <a:lnTo>
                    <a:pt x="486592" y="6526399"/>
                  </a:lnTo>
                  <a:lnTo>
                    <a:pt x="487481" y="6514705"/>
                  </a:lnTo>
                  <a:lnTo>
                    <a:pt x="487781" y="6502857"/>
                  </a:lnTo>
                  <a:lnTo>
                    <a:pt x="487781" y="4804054"/>
                  </a:lnTo>
                  <a:lnTo>
                    <a:pt x="483101" y="4757650"/>
                  </a:lnTo>
                  <a:lnTo>
                    <a:pt x="469680" y="4714429"/>
                  </a:lnTo>
                  <a:lnTo>
                    <a:pt x="448443" y="4675318"/>
                  </a:lnTo>
                  <a:lnTo>
                    <a:pt x="420316" y="4641241"/>
                  </a:lnTo>
                  <a:lnTo>
                    <a:pt x="386225" y="4613126"/>
                  </a:lnTo>
                  <a:lnTo>
                    <a:pt x="347096" y="4591897"/>
                  </a:lnTo>
                  <a:lnTo>
                    <a:pt x="303855" y="4578481"/>
                  </a:lnTo>
                  <a:lnTo>
                    <a:pt x="257429" y="4573803"/>
                  </a:lnTo>
                  <a:lnTo>
                    <a:pt x="34353" y="4573803"/>
                  </a:lnTo>
                  <a:lnTo>
                    <a:pt x="0" y="4577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71283" y="12983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0" y="0"/>
                  </a:moveTo>
                  <a:lnTo>
                    <a:pt x="5370283" y="0"/>
                  </a:lnTo>
                  <a:lnTo>
                    <a:pt x="5370283" y="6566132"/>
                  </a:lnTo>
                  <a:lnTo>
                    <a:pt x="472808" y="6566132"/>
                  </a:lnTo>
                  <a:lnTo>
                    <a:pt x="481965" y="6536618"/>
                  </a:lnTo>
                  <a:lnTo>
                    <a:pt x="483986" y="6525301"/>
                  </a:lnTo>
                  <a:lnTo>
                    <a:pt x="485449" y="6513800"/>
                  </a:lnTo>
                  <a:lnTo>
                    <a:pt x="486338" y="6502130"/>
                  </a:lnTo>
                  <a:lnTo>
                    <a:pt x="486638" y="6490304"/>
                  </a:lnTo>
                  <a:lnTo>
                    <a:pt x="486638" y="4794783"/>
                  </a:lnTo>
                  <a:lnTo>
                    <a:pt x="481969" y="4748467"/>
                  </a:lnTo>
                  <a:lnTo>
                    <a:pt x="468578" y="4705330"/>
                  </a:lnTo>
                  <a:lnTo>
                    <a:pt x="447388" y="4666294"/>
                  </a:lnTo>
                  <a:lnTo>
                    <a:pt x="419325" y="4632283"/>
                  </a:lnTo>
                  <a:lnTo>
                    <a:pt x="385312" y="4604222"/>
                  </a:lnTo>
                  <a:lnTo>
                    <a:pt x="346274" y="4583035"/>
                  </a:lnTo>
                  <a:lnTo>
                    <a:pt x="303135" y="4569645"/>
                  </a:lnTo>
                  <a:lnTo>
                    <a:pt x="256819" y="4564976"/>
                  </a:lnTo>
                  <a:lnTo>
                    <a:pt x="34277" y="4564976"/>
                  </a:lnTo>
                  <a:lnTo>
                    <a:pt x="0" y="45684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63207" y="6204463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02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803323" y="175963"/>
            <a:ext cx="10511155" cy="6414770"/>
            <a:chOff x="803323" y="175963"/>
            <a:chExt cx="10511155" cy="6414770"/>
          </a:xfrm>
        </p:grpSpPr>
        <p:sp>
          <p:nvSpPr>
            <p:cNvPr id="15" name="object 15" descr=""/>
            <p:cNvSpPr/>
            <p:nvPr/>
          </p:nvSpPr>
          <p:spPr>
            <a:xfrm>
              <a:off x="5627916" y="348347"/>
              <a:ext cx="1019810" cy="5945505"/>
            </a:xfrm>
            <a:custGeom>
              <a:avLst/>
              <a:gdLst/>
              <a:ahLst/>
              <a:cxnLst/>
              <a:rect l="l" t="t" r="r" b="b"/>
              <a:pathLst>
                <a:path w="1019809" h="5945505">
                  <a:moveTo>
                    <a:pt x="326567" y="5734926"/>
                  </a:moveTo>
                  <a:lnTo>
                    <a:pt x="0" y="5734926"/>
                  </a:lnTo>
                  <a:lnTo>
                    <a:pt x="0" y="5916358"/>
                  </a:lnTo>
                  <a:lnTo>
                    <a:pt x="326567" y="5916358"/>
                  </a:lnTo>
                  <a:lnTo>
                    <a:pt x="326567" y="5734926"/>
                  </a:lnTo>
                  <a:close/>
                </a:path>
                <a:path w="1019809" h="5945505">
                  <a:moveTo>
                    <a:pt x="326567" y="5312765"/>
                  </a:moveTo>
                  <a:lnTo>
                    <a:pt x="0" y="5312765"/>
                  </a:lnTo>
                  <a:lnTo>
                    <a:pt x="0" y="5494198"/>
                  </a:lnTo>
                  <a:lnTo>
                    <a:pt x="326567" y="5494198"/>
                  </a:lnTo>
                  <a:lnTo>
                    <a:pt x="326567" y="5312765"/>
                  </a:lnTo>
                  <a:close/>
                </a:path>
                <a:path w="1019809" h="5945505">
                  <a:moveTo>
                    <a:pt x="326567" y="4911026"/>
                  </a:moveTo>
                  <a:lnTo>
                    <a:pt x="0" y="4911026"/>
                  </a:lnTo>
                  <a:lnTo>
                    <a:pt x="0" y="5092458"/>
                  </a:lnTo>
                  <a:lnTo>
                    <a:pt x="326567" y="5092458"/>
                  </a:lnTo>
                  <a:lnTo>
                    <a:pt x="326567" y="4911026"/>
                  </a:lnTo>
                  <a:close/>
                </a:path>
                <a:path w="1019809" h="5945505">
                  <a:moveTo>
                    <a:pt x="326567" y="4529696"/>
                  </a:moveTo>
                  <a:lnTo>
                    <a:pt x="0" y="4529696"/>
                  </a:lnTo>
                  <a:lnTo>
                    <a:pt x="0" y="4711128"/>
                  </a:lnTo>
                  <a:lnTo>
                    <a:pt x="326567" y="4711128"/>
                  </a:lnTo>
                  <a:lnTo>
                    <a:pt x="326567" y="4529696"/>
                  </a:lnTo>
                  <a:close/>
                </a:path>
                <a:path w="1019809" h="5945505">
                  <a:moveTo>
                    <a:pt x="326567" y="4158107"/>
                  </a:moveTo>
                  <a:lnTo>
                    <a:pt x="0" y="4158107"/>
                  </a:lnTo>
                  <a:lnTo>
                    <a:pt x="0" y="4339539"/>
                  </a:lnTo>
                  <a:lnTo>
                    <a:pt x="326567" y="4339539"/>
                  </a:lnTo>
                  <a:lnTo>
                    <a:pt x="326567" y="4158107"/>
                  </a:lnTo>
                  <a:close/>
                </a:path>
                <a:path w="1019809" h="5945505">
                  <a:moveTo>
                    <a:pt x="326567" y="3735146"/>
                  </a:moveTo>
                  <a:lnTo>
                    <a:pt x="0" y="3735146"/>
                  </a:lnTo>
                  <a:lnTo>
                    <a:pt x="0" y="3916578"/>
                  </a:lnTo>
                  <a:lnTo>
                    <a:pt x="326567" y="3916578"/>
                  </a:lnTo>
                  <a:lnTo>
                    <a:pt x="326567" y="3735146"/>
                  </a:lnTo>
                  <a:close/>
                </a:path>
                <a:path w="1019809" h="5945505">
                  <a:moveTo>
                    <a:pt x="326567" y="3332607"/>
                  </a:moveTo>
                  <a:lnTo>
                    <a:pt x="0" y="3332607"/>
                  </a:lnTo>
                  <a:lnTo>
                    <a:pt x="0" y="3514039"/>
                  </a:lnTo>
                  <a:lnTo>
                    <a:pt x="326567" y="3514039"/>
                  </a:lnTo>
                  <a:lnTo>
                    <a:pt x="326567" y="3332607"/>
                  </a:lnTo>
                  <a:close/>
                </a:path>
                <a:path w="1019809" h="5945505">
                  <a:moveTo>
                    <a:pt x="326567" y="2967482"/>
                  </a:moveTo>
                  <a:lnTo>
                    <a:pt x="0" y="2967482"/>
                  </a:lnTo>
                  <a:lnTo>
                    <a:pt x="0" y="3148914"/>
                  </a:lnTo>
                  <a:lnTo>
                    <a:pt x="326567" y="3148914"/>
                  </a:lnTo>
                  <a:lnTo>
                    <a:pt x="326567" y="2967482"/>
                  </a:lnTo>
                  <a:close/>
                </a:path>
                <a:path w="1019809" h="5945505">
                  <a:moveTo>
                    <a:pt x="326567" y="2620505"/>
                  </a:moveTo>
                  <a:lnTo>
                    <a:pt x="0" y="2620505"/>
                  </a:lnTo>
                  <a:lnTo>
                    <a:pt x="0" y="2801937"/>
                  </a:lnTo>
                  <a:lnTo>
                    <a:pt x="326567" y="2801937"/>
                  </a:lnTo>
                  <a:lnTo>
                    <a:pt x="326567" y="2620505"/>
                  </a:lnTo>
                  <a:close/>
                </a:path>
                <a:path w="1019809" h="5945505">
                  <a:moveTo>
                    <a:pt x="326567" y="2215692"/>
                  </a:moveTo>
                  <a:lnTo>
                    <a:pt x="0" y="2215692"/>
                  </a:lnTo>
                  <a:lnTo>
                    <a:pt x="0" y="2397125"/>
                  </a:lnTo>
                  <a:lnTo>
                    <a:pt x="326567" y="2397125"/>
                  </a:lnTo>
                  <a:lnTo>
                    <a:pt x="326567" y="2215692"/>
                  </a:lnTo>
                  <a:close/>
                </a:path>
                <a:path w="1019809" h="5945505">
                  <a:moveTo>
                    <a:pt x="326567" y="1850567"/>
                  </a:moveTo>
                  <a:lnTo>
                    <a:pt x="0" y="1850567"/>
                  </a:lnTo>
                  <a:lnTo>
                    <a:pt x="0" y="2032000"/>
                  </a:lnTo>
                  <a:lnTo>
                    <a:pt x="326567" y="2032000"/>
                  </a:lnTo>
                  <a:lnTo>
                    <a:pt x="326567" y="1850567"/>
                  </a:lnTo>
                  <a:close/>
                </a:path>
                <a:path w="1019809" h="5945505">
                  <a:moveTo>
                    <a:pt x="326567" y="1445755"/>
                  </a:moveTo>
                  <a:lnTo>
                    <a:pt x="0" y="1445755"/>
                  </a:lnTo>
                  <a:lnTo>
                    <a:pt x="0" y="1627187"/>
                  </a:lnTo>
                  <a:lnTo>
                    <a:pt x="326567" y="1627187"/>
                  </a:lnTo>
                  <a:lnTo>
                    <a:pt x="326567" y="1445755"/>
                  </a:lnTo>
                  <a:close/>
                </a:path>
                <a:path w="1019809" h="5945505">
                  <a:moveTo>
                    <a:pt x="326567" y="1061351"/>
                  </a:moveTo>
                  <a:lnTo>
                    <a:pt x="0" y="1061351"/>
                  </a:lnTo>
                  <a:lnTo>
                    <a:pt x="0" y="1242783"/>
                  </a:lnTo>
                  <a:lnTo>
                    <a:pt x="326567" y="1242783"/>
                  </a:lnTo>
                  <a:lnTo>
                    <a:pt x="326567" y="1061351"/>
                  </a:lnTo>
                  <a:close/>
                </a:path>
                <a:path w="1019809" h="5945505">
                  <a:moveTo>
                    <a:pt x="326567" y="714375"/>
                  </a:moveTo>
                  <a:lnTo>
                    <a:pt x="0" y="714375"/>
                  </a:lnTo>
                  <a:lnTo>
                    <a:pt x="0" y="895807"/>
                  </a:lnTo>
                  <a:lnTo>
                    <a:pt x="326567" y="895807"/>
                  </a:lnTo>
                  <a:lnTo>
                    <a:pt x="326567" y="714375"/>
                  </a:lnTo>
                  <a:close/>
                </a:path>
                <a:path w="1019809" h="5945505">
                  <a:moveTo>
                    <a:pt x="326567" y="346976"/>
                  </a:moveTo>
                  <a:lnTo>
                    <a:pt x="0" y="346976"/>
                  </a:lnTo>
                  <a:lnTo>
                    <a:pt x="0" y="528408"/>
                  </a:lnTo>
                  <a:lnTo>
                    <a:pt x="326567" y="528408"/>
                  </a:lnTo>
                  <a:lnTo>
                    <a:pt x="326567" y="346976"/>
                  </a:lnTo>
                  <a:close/>
                </a:path>
                <a:path w="1019809" h="5945505">
                  <a:moveTo>
                    <a:pt x="326567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67" y="181432"/>
                  </a:lnTo>
                  <a:lnTo>
                    <a:pt x="326567" y="0"/>
                  </a:lnTo>
                  <a:close/>
                </a:path>
                <a:path w="1019809" h="5945505">
                  <a:moveTo>
                    <a:pt x="1019619" y="5763946"/>
                  </a:moveTo>
                  <a:lnTo>
                    <a:pt x="693051" y="5763946"/>
                  </a:lnTo>
                  <a:lnTo>
                    <a:pt x="693051" y="5945378"/>
                  </a:lnTo>
                  <a:lnTo>
                    <a:pt x="1019619" y="5945378"/>
                  </a:lnTo>
                  <a:lnTo>
                    <a:pt x="1019619" y="5763946"/>
                  </a:lnTo>
                  <a:close/>
                </a:path>
                <a:path w="1019809" h="5945505">
                  <a:moveTo>
                    <a:pt x="1019619" y="5341798"/>
                  </a:moveTo>
                  <a:lnTo>
                    <a:pt x="693051" y="5341798"/>
                  </a:lnTo>
                  <a:lnTo>
                    <a:pt x="693051" y="5523230"/>
                  </a:lnTo>
                  <a:lnTo>
                    <a:pt x="1019619" y="5523230"/>
                  </a:lnTo>
                  <a:lnTo>
                    <a:pt x="1019619" y="5341798"/>
                  </a:lnTo>
                  <a:close/>
                </a:path>
                <a:path w="1019809" h="5945505">
                  <a:moveTo>
                    <a:pt x="1019619" y="4940058"/>
                  </a:moveTo>
                  <a:lnTo>
                    <a:pt x="693051" y="4940058"/>
                  </a:lnTo>
                  <a:lnTo>
                    <a:pt x="693051" y="5121491"/>
                  </a:lnTo>
                  <a:lnTo>
                    <a:pt x="1019619" y="5121491"/>
                  </a:lnTo>
                  <a:lnTo>
                    <a:pt x="1019619" y="4940058"/>
                  </a:lnTo>
                  <a:close/>
                </a:path>
                <a:path w="1019809" h="5945505">
                  <a:moveTo>
                    <a:pt x="1019619" y="4558728"/>
                  </a:moveTo>
                  <a:lnTo>
                    <a:pt x="693051" y="4558728"/>
                  </a:lnTo>
                  <a:lnTo>
                    <a:pt x="693051" y="4740160"/>
                  </a:lnTo>
                  <a:lnTo>
                    <a:pt x="1019619" y="4740160"/>
                  </a:lnTo>
                  <a:lnTo>
                    <a:pt x="1019619" y="4558728"/>
                  </a:lnTo>
                  <a:close/>
                </a:path>
                <a:path w="1019809" h="5945505">
                  <a:moveTo>
                    <a:pt x="1019619" y="4187126"/>
                  </a:moveTo>
                  <a:lnTo>
                    <a:pt x="693051" y="4187126"/>
                  </a:lnTo>
                  <a:lnTo>
                    <a:pt x="693051" y="4368558"/>
                  </a:lnTo>
                  <a:lnTo>
                    <a:pt x="1019619" y="4368558"/>
                  </a:lnTo>
                  <a:lnTo>
                    <a:pt x="1019619" y="4187126"/>
                  </a:lnTo>
                  <a:close/>
                </a:path>
                <a:path w="1019809" h="5945505">
                  <a:moveTo>
                    <a:pt x="1019619" y="3764178"/>
                  </a:moveTo>
                  <a:lnTo>
                    <a:pt x="693051" y="3764178"/>
                  </a:lnTo>
                  <a:lnTo>
                    <a:pt x="693051" y="3945610"/>
                  </a:lnTo>
                  <a:lnTo>
                    <a:pt x="1019619" y="3945610"/>
                  </a:lnTo>
                  <a:lnTo>
                    <a:pt x="1019619" y="3764178"/>
                  </a:lnTo>
                  <a:close/>
                </a:path>
                <a:path w="1019809" h="5945505">
                  <a:moveTo>
                    <a:pt x="1019619" y="3361639"/>
                  </a:moveTo>
                  <a:lnTo>
                    <a:pt x="693051" y="3361639"/>
                  </a:lnTo>
                  <a:lnTo>
                    <a:pt x="693051" y="3543071"/>
                  </a:lnTo>
                  <a:lnTo>
                    <a:pt x="1019619" y="3543071"/>
                  </a:lnTo>
                  <a:lnTo>
                    <a:pt x="1019619" y="3361639"/>
                  </a:lnTo>
                  <a:close/>
                </a:path>
                <a:path w="1019809" h="5945505">
                  <a:moveTo>
                    <a:pt x="1019619" y="2996514"/>
                  </a:moveTo>
                  <a:lnTo>
                    <a:pt x="693051" y="2996514"/>
                  </a:lnTo>
                  <a:lnTo>
                    <a:pt x="693051" y="3177946"/>
                  </a:lnTo>
                  <a:lnTo>
                    <a:pt x="1019619" y="3177946"/>
                  </a:lnTo>
                  <a:lnTo>
                    <a:pt x="1019619" y="2996514"/>
                  </a:lnTo>
                  <a:close/>
                </a:path>
                <a:path w="1019809" h="5945505">
                  <a:moveTo>
                    <a:pt x="1019619" y="2649524"/>
                  </a:moveTo>
                  <a:lnTo>
                    <a:pt x="693051" y="2649524"/>
                  </a:lnTo>
                  <a:lnTo>
                    <a:pt x="693051" y="2830957"/>
                  </a:lnTo>
                  <a:lnTo>
                    <a:pt x="1019619" y="2830957"/>
                  </a:lnTo>
                  <a:lnTo>
                    <a:pt x="1019619" y="2649524"/>
                  </a:lnTo>
                  <a:close/>
                </a:path>
                <a:path w="1019809" h="5945505">
                  <a:moveTo>
                    <a:pt x="1019619" y="2244712"/>
                  </a:moveTo>
                  <a:lnTo>
                    <a:pt x="693051" y="2244712"/>
                  </a:lnTo>
                  <a:lnTo>
                    <a:pt x="693051" y="2426144"/>
                  </a:lnTo>
                  <a:lnTo>
                    <a:pt x="1019619" y="2426144"/>
                  </a:lnTo>
                  <a:lnTo>
                    <a:pt x="1019619" y="2244712"/>
                  </a:lnTo>
                  <a:close/>
                </a:path>
                <a:path w="1019809" h="5945505">
                  <a:moveTo>
                    <a:pt x="1019619" y="1879587"/>
                  </a:moveTo>
                  <a:lnTo>
                    <a:pt x="693051" y="1879587"/>
                  </a:lnTo>
                  <a:lnTo>
                    <a:pt x="693051" y="2061019"/>
                  </a:lnTo>
                  <a:lnTo>
                    <a:pt x="1019619" y="2061019"/>
                  </a:lnTo>
                  <a:lnTo>
                    <a:pt x="1019619" y="1879587"/>
                  </a:lnTo>
                  <a:close/>
                </a:path>
                <a:path w="1019809" h="5945505">
                  <a:moveTo>
                    <a:pt x="1019619" y="1474774"/>
                  </a:moveTo>
                  <a:lnTo>
                    <a:pt x="693051" y="1474774"/>
                  </a:lnTo>
                  <a:lnTo>
                    <a:pt x="693051" y="1656207"/>
                  </a:lnTo>
                  <a:lnTo>
                    <a:pt x="1019619" y="1656207"/>
                  </a:lnTo>
                  <a:lnTo>
                    <a:pt x="1019619" y="1474774"/>
                  </a:lnTo>
                  <a:close/>
                </a:path>
                <a:path w="1019809" h="5945505">
                  <a:moveTo>
                    <a:pt x="1019619" y="1090383"/>
                  </a:moveTo>
                  <a:lnTo>
                    <a:pt x="693051" y="1090383"/>
                  </a:lnTo>
                  <a:lnTo>
                    <a:pt x="693051" y="1271816"/>
                  </a:lnTo>
                  <a:lnTo>
                    <a:pt x="1019619" y="1271816"/>
                  </a:lnTo>
                  <a:lnTo>
                    <a:pt x="1019619" y="1090383"/>
                  </a:lnTo>
                  <a:close/>
                </a:path>
                <a:path w="1019809" h="5945505">
                  <a:moveTo>
                    <a:pt x="1019619" y="743407"/>
                  </a:moveTo>
                  <a:lnTo>
                    <a:pt x="693051" y="743407"/>
                  </a:lnTo>
                  <a:lnTo>
                    <a:pt x="693051" y="924839"/>
                  </a:lnTo>
                  <a:lnTo>
                    <a:pt x="1019619" y="924839"/>
                  </a:lnTo>
                  <a:lnTo>
                    <a:pt x="1019619" y="743407"/>
                  </a:lnTo>
                  <a:close/>
                </a:path>
                <a:path w="1019809" h="5945505">
                  <a:moveTo>
                    <a:pt x="1019619" y="376008"/>
                  </a:moveTo>
                  <a:lnTo>
                    <a:pt x="693051" y="376008"/>
                  </a:lnTo>
                  <a:lnTo>
                    <a:pt x="693051" y="557441"/>
                  </a:lnTo>
                  <a:lnTo>
                    <a:pt x="1019619" y="557441"/>
                  </a:lnTo>
                  <a:lnTo>
                    <a:pt x="1019619" y="376008"/>
                  </a:lnTo>
                  <a:close/>
                </a:path>
                <a:path w="1019809" h="5945505">
                  <a:moveTo>
                    <a:pt x="1019619" y="29032"/>
                  </a:moveTo>
                  <a:lnTo>
                    <a:pt x="693051" y="29032"/>
                  </a:lnTo>
                  <a:lnTo>
                    <a:pt x="693051" y="210464"/>
                  </a:lnTo>
                  <a:lnTo>
                    <a:pt x="1019619" y="210464"/>
                  </a:lnTo>
                  <a:lnTo>
                    <a:pt x="1019619" y="29032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796649" y="30479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820233" y="67510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820233" y="104540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20233" y="1337233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820233" y="1774825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842000" y="215204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842000" y="2490596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832933" y="290325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627915" y="3303244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326571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71" y="181432"/>
                  </a:lnTo>
                  <a:lnTo>
                    <a:pt x="326571" y="0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832933" y="3237649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796649" y="363098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796649" y="402461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796649" y="440146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818417" y="479480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840185" y="517502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796649" y="559045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851081" y="6041872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8352" y="3605910"/>
              <a:ext cx="3979227" cy="2984423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6232" y="175963"/>
              <a:ext cx="4146727" cy="3110052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4462" y="3410508"/>
              <a:ext cx="4164685" cy="3123514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88352" y="206860"/>
              <a:ext cx="4425899" cy="3319424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323" y="3255492"/>
              <a:ext cx="2115578" cy="10094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96000" y="0"/>
            <a:ext cx="5566410" cy="6858000"/>
            <a:chOff x="6096000" y="0"/>
            <a:chExt cx="556641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531602" y="4401692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900232" y="4408042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631370" y="0"/>
                  </a:moveTo>
                  <a:lnTo>
                    <a:pt x="0" y="0"/>
                  </a:lnTo>
                  <a:lnTo>
                    <a:pt x="0" y="2318639"/>
                  </a:lnTo>
                  <a:lnTo>
                    <a:pt x="631370" y="2318639"/>
                  </a:lnTo>
                  <a:lnTo>
                    <a:pt x="63137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183998" y="138108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5382983" y="0"/>
                  </a:moveTo>
                  <a:lnTo>
                    <a:pt x="0" y="0"/>
                  </a:lnTo>
                  <a:lnTo>
                    <a:pt x="0" y="6578832"/>
                  </a:lnTo>
                  <a:lnTo>
                    <a:pt x="4909058" y="6578832"/>
                  </a:lnTo>
                  <a:lnTo>
                    <a:pt x="4899875" y="6549261"/>
                  </a:lnTo>
                  <a:lnTo>
                    <a:pt x="4897854" y="6537923"/>
                  </a:lnTo>
                  <a:lnTo>
                    <a:pt x="4896391" y="6526399"/>
                  </a:lnTo>
                  <a:lnTo>
                    <a:pt x="4895502" y="6514705"/>
                  </a:lnTo>
                  <a:lnTo>
                    <a:pt x="4895202" y="6502857"/>
                  </a:lnTo>
                  <a:lnTo>
                    <a:pt x="4895202" y="4804054"/>
                  </a:lnTo>
                  <a:lnTo>
                    <a:pt x="4899881" y="4757650"/>
                  </a:lnTo>
                  <a:lnTo>
                    <a:pt x="4913303" y="4714429"/>
                  </a:lnTo>
                  <a:lnTo>
                    <a:pt x="4934540" y="4675318"/>
                  </a:lnTo>
                  <a:lnTo>
                    <a:pt x="4962667" y="4641241"/>
                  </a:lnTo>
                  <a:lnTo>
                    <a:pt x="4996758" y="4613126"/>
                  </a:lnTo>
                  <a:lnTo>
                    <a:pt x="5035887" y="4591897"/>
                  </a:lnTo>
                  <a:lnTo>
                    <a:pt x="5079128" y="4578481"/>
                  </a:lnTo>
                  <a:lnTo>
                    <a:pt x="5125554" y="4573803"/>
                  </a:lnTo>
                  <a:lnTo>
                    <a:pt x="5348630" y="4573803"/>
                  </a:lnTo>
                  <a:lnTo>
                    <a:pt x="5382983" y="4577257"/>
                  </a:lnTo>
                  <a:lnTo>
                    <a:pt x="5382983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114148" y="14445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5370283" y="0"/>
                  </a:moveTo>
                  <a:lnTo>
                    <a:pt x="0" y="0"/>
                  </a:lnTo>
                  <a:lnTo>
                    <a:pt x="0" y="6566132"/>
                  </a:lnTo>
                  <a:lnTo>
                    <a:pt x="4897475" y="6566132"/>
                  </a:lnTo>
                  <a:lnTo>
                    <a:pt x="4888318" y="6536618"/>
                  </a:lnTo>
                  <a:lnTo>
                    <a:pt x="4886297" y="6525301"/>
                  </a:lnTo>
                  <a:lnTo>
                    <a:pt x="4884834" y="6513800"/>
                  </a:lnTo>
                  <a:lnTo>
                    <a:pt x="4883945" y="6502130"/>
                  </a:lnTo>
                  <a:lnTo>
                    <a:pt x="4883645" y="6490304"/>
                  </a:lnTo>
                  <a:lnTo>
                    <a:pt x="4883645" y="4794783"/>
                  </a:lnTo>
                  <a:lnTo>
                    <a:pt x="4888314" y="4748467"/>
                  </a:lnTo>
                  <a:lnTo>
                    <a:pt x="4901705" y="4705330"/>
                  </a:lnTo>
                  <a:lnTo>
                    <a:pt x="4922895" y="4666294"/>
                  </a:lnTo>
                  <a:lnTo>
                    <a:pt x="4950958" y="4632283"/>
                  </a:lnTo>
                  <a:lnTo>
                    <a:pt x="4984971" y="4604222"/>
                  </a:lnTo>
                  <a:lnTo>
                    <a:pt x="5024009" y="4583035"/>
                  </a:lnTo>
                  <a:lnTo>
                    <a:pt x="5067148" y="4569645"/>
                  </a:lnTo>
                  <a:lnTo>
                    <a:pt x="5113464" y="4564976"/>
                  </a:lnTo>
                  <a:lnTo>
                    <a:pt x="5336006" y="4564976"/>
                  </a:lnTo>
                  <a:lnTo>
                    <a:pt x="5370283" y="4568431"/>
                  </a:lnTo>
                  <a:lnTo>
                    <a:pt x="5370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121949" y="6219084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05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24113" y="123487"/>
            <a:ext cx="5500370" cy="6595109"/>
            <a:chOff x="624113" y="123487"/>
            <a:chExt cx="5500370" cy="6595109"/>
          </a:xfrm>
        </p:grpSpPr>
        <p:sp>
          <p:nvSpPr>
            <p:cNvPr id="9" name="object 9" descr=""/>
            <p:cNvSpPr/>
            <p:nvPr/>
          </p:nvSpPr>
          <p:spPr>
            <a:xfrm>
              <a:off x="1255483" y="4387075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24113" y="4393425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0" y="0"/>
                  </a:moveTo>
                  <a:lnTo>
                    <a:pt x="631370" y="0"/>
                  </a:lnTo>
                  <a:lnTo>
                    <a:pt x="631370" y="2318639"/>
                  </a:lnTo>
                  <a:lnTo>
                    <a:pt x="0" y="2318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41133" y="123487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0" y="0"/>
                  </a:moveTo>
                  <a:lnTo>
                    <a:pt x="5382983" y="0"/>
                  </a:lnTo>
                  <a:lnTo>
                    <a:pt x="5382983" y="6578832"/>
                  </a:lnTo>
                  <a:lnTo>
                    <a:pt x="473925" y="6578832"/>
                  </a:lnTo>
                  <a:lnTo>
                    <a:pt x="483108" y="6549261"/>
                  </a:lnTo>
                  <a:lnTo>
                    <a:pt x="485129" y="6537923"/>
                  </a:lnTo>
                  <a:lnTo>
                    <a:pt x="486592" y="6526399"/>
                  </a:lnTo>
                  <a:lnTo>
                    <a:pt x="487481" y="6514705"/>
                  </a:lnTo>
                  <a:lnTo>
                    <a:pt x="487781" y="6502857"/>
                  </a:lnTo>
                  <a:lnTo>
                    <a:pt x="487781" y="4804054"/>
                  </a:lnTo>
                  <a:lnTo>
                    <a:pt x="483101" y="4757650"/>
                  </a:lnTo>
                  <a:lnTo>
                    <a:pt x="469680" y="4714429"/>
                  </a:lnTo>
                  <a:lnTo>
                    <a:pt x="448443" y="4675318"/>
                  </a:lnTo>
                  <a:lnTo>
                    <a:pt x="420316" y="4641241"/>
                  </a:lnTo>
                  <a:lnTo>
                    <a:pt x="386225" y="4613126"/>
                  </a:lnTo>
                  <a:lnTo>
                    <a:pt x="347096" y="4591897"/>
                  </a:lnTo>
                  <a:lnTo>
                    <a:pt x="303855" y="4578481"/>
                  </a:lnTo>
                  <a:lnTo>
                    <a:pt x="257429" y="4573803"/>
                  </a:lnTo>
                  <a:lnTo>
                    <a:pt x="34353" y="4573803"/>
                  </a:lnTo>
                  <a:lnTo>
                    <a:pt x="0" y="4577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71283" y="12983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0" y="0"/>
                  </a:moveTo>
                  <a:lnTo>
                    <a:pt x="5370283" y="0"/>
                  </a:lnTo>
                  <a:lnTo>
                    <a:pt x="5370283" y="6566132"/>
                  </a:lnTo>
                  <a:lnTo>
                    <a:pt x="472808" y="6566132"/>
                  </a:lnTo>
                  <a:lnTo>
                    <a:pt x="481965" y="6536618"/>
                  </a:lnTo>
                  <a:lnTo>
                    <a:pt x="483986" y="6525301"/>
                  </a:lnTo>
                  <a:lnTo>
                    <a:pt x="485449" y="6513800"/>
                  </a:lnTo>
                  <a:lnTo>
                    <a:pt x="486338" y="6502130"/>
                  </a:lnTo>
                  <a:lnTo>
                    <a:pt x="486638" y="6490304"/>
                  </a:lnTo>
                  <a:lnTo>
                    <a:pt x="486638" y="4794783"/>
                  </a:lnTo>
                  <a:lnTo>
                    <a:pt x="481969" y="4748467"/>
                  </a:lnTo>
                  <a:lnTo>
                    <a:pt x="468578" y="4705330"/>
                  </a:lnTo>
                  <a:lnTo>
                    <a:pt x="447388" y="4666294"/>
                  </a:lnTo>
                  <a:lnTo>
                    <a:pt x="419325" y="4632283"/>
                  </a:lnTo>
                  <a:lnTo>
                    <a:pt x="385312" y="4604222"/>
                  </a:lnTo>
                  <a:lnTo>
                    <a:pt x="346274" y="4583035"/>
                  </a:lnTo>
                  <a:lnTo>
                    <a:pt x="303135" y="4569645"/>
                  </a:lnTo>
                  <a:lnTo>
                    <a:pt x="256819" y="4564976"/>
                  </a:lnTo>
                  <a:lnTo>
                    <a:pt x="34277" y="4564976"/>
                  </a:lnTo>
                  <a:lnTo>
                    <a:pt x="0" y="45684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63207" y="6204463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04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708580" y="208718"/>
            <a:ext cx="10764520" cy="6487795"/>
            <a:chOff x="708580" y="208718"/>
            <a:chExt cx="10764520" cy="6487795"/>
          </a:xfrm>
        </p:grpSpPr>
        <p:sp>
          <p:nvSpPr>
            <p:cNvPr id="15" name="object 15" descr=""/>
            <p:cNvSpPr/>
            <p:nvPr/>
          </p:nvSpPr>
          <p:spPr>
            <a:xfrm>
              <a:off x="5627916" y="348347"/>
              <a:ext cx="1019810" cy="5945505"/>
            </a:xfrm>
            <a:custGeom>
              <a:avLst/>
              <a:gdLst/>
              <a:ahLst/>
              <a:cxnLst/>
              <a:rect l="l" t="t" r="r" b="b"/>
              <a:pathLst>
                <a:path w="1019809" h="5945505">
                  <a:moveTo>
                    <a:pt x="326567" y="5734926"/>
                  </a:moveTo>
                  <a:lnTo>
                    <a:pt x="0" y="5734926"/>
                  </a:lnTo>
                  <a:lnTo>
                    <a:pt x="0" y="5916358"/>
                  </a:lnTo>
                  <a:lnTo>
                    <a:pt x="326567" y="5916358"/>
                  </a:lnTo>
                  <a:lnTo>
                    <a:pt x="326567" y="5734926"/>
                  </a:lnTo>
                  <a:close/>
                </a:path>
                <a:path w="1019809" h="5945505">
                  <a:moveTo>
                    <a:pt x="326567" y="5312765"/>
                  </a:moveTo>
                  <a:lnTo>
                    <a:pt x="0" y="5312765"/>
                  </a:lnTo>
                  <a:lnTo>
                    <a:pt x="0" y="5494198"/>
                  </a:lnTo>
                  <a:lnTo>
                    <a:pt x="326567" y="5494198"/>
                  </a:lnTo>
                  <a:lnTo>
                    <a:pt x="326567" y="5312765"/>
                  </a:lnTo>
                  <a:close/>
                </a:path>
                <a:path w="1019809" h="5945505">
                  <a:moveTo>
                    <a:pt x="326567" y="4911026"/>
                  </a:moveTo>
                  <a:lnTo>
                    <a:pt x="0" y="4911026"/>
                  </a:lnTo>
                  <a:lnTo>
                    <a:pt x="0" y="5092458"/>
                  </a:lnTo>
                  <a:lnTo>
                    <a:pt x="326567" y="5092458"/>
                  </a:lnTo>
                  <a:lnTo>
                    <a:pt x="326567" y="4911026"/>
                  </a:lnTo>
                  <a:close/>
                </a:path>
                <a:path w="1019809" h="5945505">
                  <a:moveTo>
                    <a:pt x="326567" y="4529696"/>
                  </a:moveTo>
                  <a:lnTo>
                    <a:pt x="0" y="4529696"/>
                  </a:lnTo>
                  <a:lnTo>
                    <a:pt x="0" y="4711128"/>
                  </a:lnTo>
                  <a:lnTo>
                    <a:pt x="326567" y="4711128"/>
                  </a:lnTo>
                  <a:lnTo>
                    <a:pt x="326567" y="4529696"/>
                  </a:lnTo>
                  <a:close/>
                </a:path>
                <a:path w="1019809" h="5945505">
                  <a:moveTo>
                    <a:pt x="326567" y="4158107"/>
                  </a:moveTo>
                  <a:lnTo>
                    <a:pt x="0" y="4158107"/>
                  </a:lnTo>
                  <a:lnTo>
                    <a:pt x="0" y="4339539"/>
                  </a:lnTo>
                  <a:lnTo>
                    <a:pt x="326567" y="4339539"/>
                  </a:lnTo>
                  <a:lnTo>
                    <a:pt x="326567" y="4158107"/>
                  </a:lnTo>
                  <a:close/>
                </a:path>
                <a:path w="1019809" h="5945505">
                  <a:moveTo>
                    <a:pt x="326567" y="3735146"/>
                  </a:moveTo>
                  <a:lnTo>
                    <a:pt x="0" y="3735146"/>
                  </a:lnTo>
                  <a:lnTo>
                    <a:pt x="0" y="3916578"/>
                  </a:lnTo>
                  <a:lnTo>
                    <a:pt x="326567" y="3916578"/>
                  </a:lnTo>
                  <a:lnTo>
                    <a:pt x="326567" y="3735146"/>
                  </a:lnTo>
                  <a:close/>
                </a:path>
                <a:path w="1019809" h="5945505">
                  <a:moveTo>
                    <a:pt x="326567" y="3332607"/>
                  </a:moveTo>
                  <a:lnTo>
                    <a:pt x="0" y="3332607"/>
                  </a:lnTo>
                  <a:lnTo>
                    <a:pt x="0" y="3514039"/>
                  </a:lnTo>
                  <a:lnTo>
                    <a:pt x="326567" y="3514039"/>
                  </a:lnTo>
                  <a:lnTo>
                    <a:pt x="326567" y="3332607"/>
                  </a:lnTo>
                  <a:close/>
                </a:path>
                <a:path w="1019809" h="5945505">
                  <a:moveTo>
                    <a:pt x="326567" y="2967482"/>
                  </a:moveTo>
                  <a:lnTo>
                    <a:pt x="0" y="2967482"/>
                  </a:lnTo>
                  <a:lnTo>
                    <a:pt x="0" y="3148914"/>
                  </a:lnTo>
                  <a:lnTo>
                    <a:pt x="326567" y="3148914"/>
                  </a:lnTo>
                  <a:lnTo>
                    <a:pt x="326567" y="2967482"/>
                  </a:lnTo>
                  <a:close/>
                </a:path>
                <a:path w="1019809" h="5945505">
                  <a:moveTo>
                    <a:pt x="326567" y="2620505"/>
                  </a:moveTo>
                  <a:lnTo>
                    <a:pt x="0" y="2620505"/>
                  </a:lnTo>
                  <a:lnTo>
                    <a:pt x="0" y="2801937"/>
                  </a:lnTo>
                  <a:lnTo>
                    <a:pt x="326567" y="2801937"/>
                  </a:lnTo>
                  <a:lnTo>
                    <a:pt x="326567" y="2620505"/>
                  </a:lnTo>
                  <a:close/>
                </a:path>
                <a:path w="1019809" h="5945505">
                  <a:moveTo>
                    <a:pt x="326567" y="2215692"/>
                  </a:moveTo>
                  <a:lnTo>
                    <a:pt x="0" y="2215692"/>
                  </a:lnTo>
                  <a:lnTo>
                    <a:pt x="0" y="2397125"/>
                  </a:lnTo>
                  <a:lnTo>
                    <a:pt x="326567" y="2397125"/>
                  </a:lnTo>
                  <a:lnTo>
                    <a:pt x="326567" y="2215692"/>
                  </a:lnTo>
                  <a:close/>
                </a:path>
                <a:path w="1019809" h="5945505">
                  <a:moveTo>
                    <a:pt x="326567" y="1850567"/>
                  </a:moveTo>
                  <a:lnTo>
                    <a:pt x="0" y="1850567"/>
                  </a:lnTo>
                  <a:lnTo>
                    <a:pt x="0" y="2032000"/>
                  </a:lnTo>
                  <a:lnTo>
                    <a:pt x="326567" y="2032000"/>
                  </a:lnTo>
                  <a:lnTo>
                    <a:pt x="326567" y="1850567"/>
                  </a:lnTo>
                  <a:close/>
                </a:path>
                <a:path w="1019809" h="5945505">
                  <a:moveTo>
                    <a:pt x="326567" y="1445755"/>
                  </a:moveTo>
                  <a:lnTo>
                    <a:pt x="0" y="1445755"/>
                  </a:lnTo>
                  <a:lnTo>
                    <a:pt x="0" y="1627187"/>
                  </a:lnTo>
                  <a:lnTo>
                    <a:pt x="326567" y="1627187"/>
                  </a:lnTo>
                  <a:lnTo>
                    <a:pt x="326567" y="1445755"/>
                  </a:lnTo>
                  <a:close/>
                </a:path>
                <a:path w="1019809" h="5945505">
                  <a:moveTo>
                    <a:pt x="326567" y="1061351"/>
                  </a:moveTo>
                  <a:lnTo>
                    <a:pt x="0" y="1061351"/>
                  </a:lnTo>
                  <a:lnTo>
                    <a:pt x="0" y="1242783"/>
                  </a:lnTo>
                  <a:lnTo>
                    <a:pt x="326567" y="1242783"/>
                  </a:lnTo>
                  <a:lnTo>
                    <a:pt x="326567" y="1061351"/>
                  </a:lnTo>
                  <a:close/>
                </a:path>
                <a:path w="1019809" h="5945505">
                  <a:moveTo>
                    <a:pt x="326567" y="714375"/>
                  </a:moveTo>
                  <a:lnTo>
                    <a:pt x="0" y="714375"/>
                  </a:lnTo>
                  <a:lnTo>
                    <a:pt x="0" y="895807"/>
                  </a:lnTo>
                  <a:lnTo>
                    <a:pt x="326567" y="895807"/>
                  </a:lnTo>
                  <a:lnTo>
                    <a:pt x="326567" y="714375"/>
                  </a:lnTo>
                  <a:close/>
                </a:path>
                <a:path w="1019809" h="5945505">
                  <a:moveTo>
                    <a:pt x="326567" y="346976"/>
                  </a:moveTo>
                  <a:lnTo>
                    <a:pt x="0" y="346976"/>
                  </a:lnTo>
                  <a:lnTo>
                    <a:pt x="0" y="528408"/>
                  </a:lnTo>
                  <a:lnTo>
                    <a:pt x="326567" y="528408"/>
                  </a:lnTo>
                  <a:lnTo>
                    <a:pt x="326567" y="346976"/>
                  </a:lnTo>
                  <a:close/>
                </a:path>
                <a:path w="1019809" h="5945505">
                  <a:moveTo>
                    <a:pt x="326567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67" y="181432"/>
                  </a:lnTo>
                  <a:lnTo>
                    <a:pt x="326567" y="0"/>
                  </a:lnTo>
                  <a:close/>
                </a:path>
                <a:path w="1019809" h="5945505">
                  <a:moveTo>
                    <a:pt x="1019619" y="5763946"/>
                  </a:moveTo>
                  <a:lnTo>
                    <a:pt x="693051" y="5763946"/>
                  </a:lnTo>
                  <a:lnTo>
                    <a:pt x="693051" y="5945378"/>
                  </a:lnTo>
                  <a:lnTo>
                    <a:pt x="1019619" y="5945378"/>
                  </a:lnTo>
                  <a:lnTo>
                    <a:pt x="1019619" y="5763946"/>
                  </a:lnTo>
                  <a:close/>
                </a:path>
                <a:path w="1019809" h="5945505">
                  <a:moveTo>
                    <a:pt x="1019619" y="5341798"/>
                  </a:moveTo>
                  <a:lnTo>
                    <a:pt x="693051" y="5341798"/>
                  </a:lnTo>
                  <a:lnTo>
                    <a:pt x="693051" y="5523230"/>
                  </a:lnTo>
                  <a:lnTo>
                    <a:pt x="1019619" y="5523230"/>
                  </a:lnTo>
                  <a:lnTo>
                    <a:pt x="1019619" y="5341798"/>
                  </a:lnTo>
                  <a:close/>
                </a:path>
                <a:path w="1019809" h="5945505">
                  <a:moveTo>
                    <a:pt x="1019619" y="4940058"/>
                  </a:moveTo>
                  <a:lnTo>
                    <a:pt x="693051" y="4940058"/>
                  </a:lnTo>
                  <a:lnTo>
                    <a:pt x="693051" y="5121491"/>
                  </a:lnTo>
                  <a:lnTo>
                    <a:pt x="1019619" y="5121491"/>
                  </a:lnTo>
                  <a:lnTo>
                    <a:pt x="1019619" y="4940058"/>
                  </a:lnTo>
                  <a:close/>
                </a:path>
                <a:path w="1019809" h="5945505">
                  <a:moveTo>
                    <a:pt x="1019619" y="4558728"/>
                  </a:moveTo>
                  <a:lnTo>
                    <a:pt x="693051" y="4558728"/>
                  </a:lnTo>
                  <a:lnTo>
                    <a:pt x="693051" y="4740160"/>
                  </a:lnTo>
                  <a:lnTo>
                    <a:pt x="1019619" y="4740160"/>
                  </a:lnTo>
                  <a:lnTo>
                    <a:pt x="1019619" y="4558728"/>
                  </a:lnTo>
                  <a:close/>
                </a:path>
                <a:path w="1019809" h="5945505">
                  <a:moveTo>
                    <a:pt x="1019619" y="4187126"/>
                  </a:moveTo>
                  <a:lnTo>
                    <a:pt x="693051" y="4187126"/>
                  </a:lnTo>
                  <a:lnTo>
                    <a:pt x="693051" y="4368558"/>
                  </a:lnTo>
                  <a:lnTo>
                    <a:pt x="1019619" y="4368558"/>
                  </a:lnTo>
                  <a:lnTo>
                    <a:pt x="1019619" y="4187126"/>
                  </a:lnTo>
                  <a:close/>
                </a:path>
                <a:path w="1019809" h="5945505">
                  <a:moveTo>
                    <a:pt x="1019619" y="3764178"/>
                  </a:moveTo>
                  <a:lnTo>
                    <a:pt x="693051" y="3764178"/>
                  </a:lnTo>
                  <a:lnTo>
                    <a:pt x="693051" y="3945610"/>
                  </a:lnTo>
                  <a:lnTo>
                    <a:pt x="1019619" y="3945610"/>
                  </a:lnTo>
                  <a:lnTo>
                    <a:pt x="1019619" y="3764178"/>
                  </a:lnTo>
                  <a:close/>
                </a:path>
                <a:path w="1019809" h="5945505">
                  <a:moveTo>
                    <a:pt x="1019619" y="3361639"/>
                  </a:moveTo>
                  <a:lnTo>
                    <a:pt x="693051" y="3361639"/>
                  </a:lnTo>
                  <a:lnTo>
                    <a:pt x="693051" y="3543071"/>
                  </a:lnTo>
                  <a:lnTo>
                    <a:pt x="1019619" y="3543071"/>
                  </a:lnTo>
                  <a:lnTo>
                    <a:pt x="1019619" y="3361639"/>
                  </a:lnTo>
                  <a:close/>
                </a:path>
                <a:path w="1019809" h="5945505">
                  <a:moveTo>
                    <a:pt x="1019619" y="2996514"/>
                  </a:moveTo>
                  <a:lnTo>
                    <a:pt x="693051" y="2996514"/>
                  </a:lnTo>
                  <a:lnTo>
                    <a:pt x="693051" y="3177946"/>
                  </a:lnTo>
                  <a:lnTo>
                    <a:pt x="1019619" y="3177946"/>
                  </a:lnTo>
                  <a:lnTo>
                    <a:pt x="1019619" y="2996514"/>
                  </a:lnTo>
                  <a:close/>
                </a:path>
                <a:path w="1019809" h="5945505">
                  <a:moveTo>
                    <a:pt x="1019619" y="2649524"/>
                  </a:moveTo>
                  <a:lnTo>
                    <a:pt x="693051" y="2649524"/>
                  </a:lnTo>
                  <a:lnTo>
                    <a:pt x="693051" y="2830957"/>
                  </a:lnTo>
                  <a:lnTo>
                    <a:pt x="1019619" y="2830957"/>
                  </a:lnTo>
                  <a:lnTo>
                    <a:pt x="1019619" y="2649524"/>
                  </a:lnTo>
                  <a:close/>
                </a:path>
                <a:path w="1019809" h="5945505">
                  <a:moveTo>
                    <a:pt x="1019619" y="2244712"/>
                  </a:moveTo>
                  <a:lnTo>
                    <a:pt x="693051" y="2244712"/>
                  </a:lnTo>
                  <a:lnTo>
                    <a:pt x="693051" y="2426144"/>
                  </a:lnTo>
                  <a:lnTo>
                    <a:pt x="1019619" y="2426144"/>
                  </a:lnTo>
                  <a:lnTo>
                    <a:pt x="1019619" y="2244712"/>
                  </a:lnTo>
                  <a:close/>
                </a:path>
                <a:path w="1019809" h="5945505">
                  <a:moveTo>
                    <a:pt x="1019619" y="1879587"/>
                  </a:moveTo>
                  <a:lnTo>
                    <a:pt x="693051" y="1879587"/>
                  </a:lnTo>
                  <a:lnTo>
                    <a:pt x="693051" y="2061019"/>
                  </a:lnTo>
                  <a:lnTo>
                    <a:pt x="1019619" y="2061019"/>
                  </a:lnTo>
                  <a:lnTo>
                    <a:pt x="1019619" y="1879587"/>
                  </a:lnTo>
                  <a:close/>
                </a:path>
                <a:path w="1019809" h="5945505">
                  <a:moveTo>
                    <a:pt x="1019619" y="1474774"/>
                  </a:moveTo>
                  <a:lnTo>
                    <a:pt x="693051" y="1474774"/>
                  </a:lnTo>
                  <a:lnTo>
                    <a:pt x="693051" y="1656207"/>
                  </a:lnTo>
                  <a:lnTo>
                    <a:pt x="1019619" y="1656207"/>
                  </a:lnTo>
                  <a:lnTo>
                    <a:pt x="1019619" y="1474774"/>
                  </a:lnTo>
                  <a:close/>
                </a:path>
                <a:path w="1019809" h="5945505">
                  <a:moveTo>
                    <a:pt x="1019619" y="1090383"/>
                  </a:moveTo>
                  <a:lnTo>
                    <a:pt x="693051" y="1090383"/>
                  </a:lnTo>
                  <a:lnTo>
                    <a:pt x="693051" y="1271816"/>
                  </a:lnTo>
                  <a:lnTo>
                    <a:pt x="1019619" y="1271816"/>
                  </a:lnTo>
                  <a:lnTo>
                    <a:pt x="1019619" y="1090383"/>
                  </a:lnTo>
                  <a:close/>
                </a:path>
                <a:path w="1019809" h="5945505">
                  <a:moveTo>
                    <a:pt x="1019619" y="743407"/>
                  </a:moveTo>
                  <a:lnTo>
                    <a:pt x="693051" y="743407"/>
                  </a:lnTo>
                  <a:lnTo>
                    <a:pt x="693051" y="924839"/>
                  </a:lnTo>
                  <a:lnTo>
                    <a:pt x="1019619" y="924839"/>
                  </a:lnTo>
                  <a:lnTo>
                    <a:pt x="1019619" y="743407"/>
                  </a:lnTo>
                  <a:close/>
                </a:path>
                <a:path w="1019809" h="5945505">
                  <a:moveTo>
                    <a:pt x="1019619" y="376008"/>
                  </a:moveTo>
                  <a:lnTo>
                    <a:pt x="693051" y="376008"/>
                  </a:lnTo>
                  <a:lnTo>
                    <a:pt x="693051" y="557441"/>
                  </a:lnTo>
                  <a:lnTo>
                    <a:pt x="1019619" y="557441"/>
                  </a:lnTo>
                  <a:lnTo>
                    <a:pt x="1019619" y="376008"/>
                  </a:lnTo>
                  <a:close/>
                </a:path>
                <a:path w="1019809" h="5945505">
                  <a:moveTo>
                    <a:pt x="1019619" y="29032"/>
                  </a:moveTo>
                  <a:lnTo>
                    <a:pt x="693051" y="29032"/>
                  </a:lnTo>
                  <a:lnTo>
                    <a:pt x="693051" y="210464"/>
                  </a:lnTo>
                  <a:lnTo>
                    <a:pt x="1019619" y="210464"/>
                  </a:lnTo>
                  <a:lnTo>
                    <a:pt x="1019619" y="29032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796649" y="30479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820233" y="67510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820233" y="104540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20233" y="1337233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820233" y="177482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842001" y="215204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842001" y="249059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832933" y="290325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627916" y="3303244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326571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71" y="181432"/>
                  </a:lnTo>
                  <a:lnTo>
                    <a:pt x="326571" y="0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832933" y="3237649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796649" y="363098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796649" y="402461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796649" y="440146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818417" y="479480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840184" y="517502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796649" y="559045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851081" y="6041872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8580" y="208718"/>
              <a:ext cx="4805937" cy="6427450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0032" y="226244"/>
              <a:ext cx="4712614" cy="64697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96000" y="0"/>
            <a:ext cx="5566410" cy="6858000"/>
            <a:chOff x="6096000" y="0"/>
            <a:chExt cx="556641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531602" y="4401692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900232" y="4408042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631370" y="0"/>
                  </a:moveTo>
                  <a:lnTo>
                    <a:pt x="0" y="0"/>
                  </a:lnTo>
                  <a:lnTo>
                    <a:pt x="0" y="2318639"/>
                  </a:lnTo>
                  <a:lnTo>
                    <a:pt x="631370" y="2318639"/>
                  </a:lnTo>
                  <a:lnTo>
                    <a:pt x="631370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183998" y="138108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5382983" y="0"/>
                  </a:moveTo>
                  <a:lnTo>
                    <a:pt x="0" y="0"/>
                  </a:lnTo>
                  <a:lnTo>
                    <a:pt x="0" y="6578832"/>
                  </a:lnTo>
                  <a:lnTo>
                    <a:pt x="4909058" y="6578832"/>
                  </a:lnTo>
                  <a:lnTo>
                    <a:pt x="4899875" y="6549261"/>
                  </a:lnTo>
                  <a:lnTo>
                    <a:pt x="4897854" y="6537923"/>
                  </a:lnTo>
                  <a:lnTo>
                    <a:pt x="4896391" y="6526399"/>
                  </a:lnTo>
                  <a:lnTo>
                    <a:pt x="4895502" y="6514705"/>
                  </a:lnTo>
                  <a:lnTo>
                    <a:pt x="4895202" y="6502857"/>
                  </a:lnTo>
                  <a:lnTo>
                    <a:pt x="4895202" y="4804054"/>
                  </a:lnTo>
                  <a:lnTo>
                    <a:pt x="4899881" y="4757650"/>
                  </a:lnTo>
                  <a:lnTo>
                    <a:pt x="4913303" y="4714429"/>
                  </a:lnTo>
                  <a:lnTo>
                    <a:pt x="4934540" y="4675318"/>
                  </a:lnTo>
                  <a:lnTo>
                    <a:pt x="4962667" y="4641241"/>
                  </a:lnTo>
                  <a:lnTo>
                    <a:pt x="4996758" y="4613126"/>
                  </a:lnTo>
                  <a:lnTo>
                    <a:pt x="5035887" y="4591897"/>
                  </a:lnTo>
                  <a:lnTo>
                    <a:pt x="5079128" y="4578481"/>
                  </a:lnTo>
                  <a:lnTo>
                    <a:pt x="5125554" y="4573803"/>
                  </a:lnTo>
                  <a:lnTo>
                    <a:pt x="5348630" y="4573803"/>
                  </a:lnTo>
                  <a:lnTo>
                    <a:pt x="5382983" y="4577257"/>
                  </a:lnTo>
                  <a:lnTo>
                    <a:pt x="5382983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114148" y="14445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5370283" y="0"/>
                  </a:moveTo>
                  <a:lnTo>
                    <a:pt x="0" y="0"/>
                  </a:lnTo>
                  <a:lnTo>
                    <a:pt x="0" y="6566132"/>
                  </a:lnTo>
                  <a:lnTo>
                    <a:pt x="4897475" y="6566132"/>
                  </a:lnTo>
                  <a:lnTo>
                    <a:pt x="4888318" y="6536618"/>
                  </a:lnTo>
                  <a:lnTo>
                    <a:pt x="4886297" y="6525301"/>
                  </a:lnTo>
                  <a:lnTo>
                    <a:pt x="4884834" y="6513800"/>
                  </a:lnTo>
                  <a:lnTo>
                    <a:pt x="4883945" y="6502130"/>
                  </a:lnTo>
                  <a:lnTo>
                    <a:pt x="4883645" y="6490304"/>
                  </a:lnTo>
                  <a:lnTo>
                    <a:pt x="4883645" y="4794783"/>
                  </a:lnTo>
                  <a:lnTo>
                    <a:pt x="4888314" y="4748467"/>
                  </a:lnTo>
                  <a:lnTo>
                    <a:pt x="4901705" y="4705330"/>
                  </a:lnTo>
                  <a:lnTo>
                    <a:pt x="4922895" y="4666294"/>
                  </a:lnTo>
                  <a:lnTo>
                    <a:pt x="4950958" y="4632283"/>
                  </a:lnTo>
                  <a:lnTo>
                    <a:pt x="4984971" y="4604222"/>
                  </a:lnTo>
                  <a:lnTo>
                    <a:pt x="5024009" y="4583035"/>
                  </a:lnTo>
                  <a:lnTo>
                    <a:pt x="5067148" y="4569645"/>
                  </a:lnTo>
                  <a:lnTo>
                    <a:pt x="5113464" y="4564976"/>
                  </a:lnTo>
                  <a:lnTo>
                    <a:pt x="5336006" y="4564976"/>
                  </a:lnTo>
                  <a:lnTo>
                    <a:pt x="5370283" y="4568431"/>
                  </a:lnTo>
                  <a:lnTo>
                    <a:pt x="5370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121949" y="6219084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07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24113" y="123487"/>
            <a:ext cx="5500370" cy="6595109"/>
            <a:chOff x="624113" y="123487"/>
            <a:chExt cx="5500370" cy="6595109"/>
          </a:xfrm>
        </p:grpSpPr>
        <p:sp>
          <p:nvSpPr>
            <p:cNvPr id="9" name="object 9" descr=""/>
            <p:cNvSpPr/>
            <p:nvPr/>
          </p:nvSpPr>
          <p:spPr>
            <a:xfrm>
              <a:off x="1255483" y="4387075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24113" y="4393425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0" y="0"/>
                  </a:moveTo>
                  <a:lnTo>
                    <a:pt x="631370" y="0"/>
                  </a:lnTo>
                  <a:lnTo>
                    <a:pt x="631370" y="2318639"/>
                  </a:lnTo>
                  <a:lnTo>
                    <a:pt x="0" y="2318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66C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41133" y="123487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0" y="0"/>
                  </a:moveTo>
                  <a:lnTo>
                    <a:pt x="5382983" y="0"/>
                  </a:lnTo>
                  <a:lnTo>
                    <a:pt x="5382983" y="6578832"/>
                  </a:lnTo>
                  <a:lnTo>
                    <a:pt x="473925" y="6578832"/>
                  </a:lnTo>
                  <a:lnTo>
                    <a:pt x="483108" y="6549261"/>
                  </a:lnTo>
                  <a:lnTo>
                    <a:pt x="485129" y="6537923"/>
                  </a:lnTo>
                  <a:lnTo>
                    <a:pt x="486592" y="6526399"/>
                  </a:lnTo>
                  <a:lnTo>
                    <a:pt x="487481" y="6514705"/>
                  </a:lnTo>
                  <a:lnTo>
                    <a:pt x="487781" y="6502857"/>
                  </a:lnTo>
                  <a:lnTo>
                    <a:pt x="487781" y="4804054"/>
                  </a:lnTo>
                  <a:lnTo>
                    <a:pt x="483101" y="4757650"/>
                  </a:lnTo>
                  <a:lnTo>
                    <a:pt x="469680" y="4714429"/>
                  </a:lnTo>
                  <a:lnTo>
                    <a:pt x="448443" y="4675318"/>
                  </a:lnTo>
                  <a:lnTo>
                    <a:pt x="420316" y="4641241"/>
                  </a:lnTo>
                  <a:lnTo>
                    <a:pt x="386225" y="4613126"/>
                  </a:lnTo>
                  <a:lnTo>
                    <a:pt x="347096" y="4591897"/>
                  </a:lnTo>
                  <a:lnTo>
                    <a:pt x="303855" y="4578481"/>
                  </a:lnTo>
                  <a:lnTo>
                    <a:pt x="257429" y="4573803"/>
                  </a:lnTo>
                  <a:lnTo>
                    <a:pt x="34353" y="4573803"/>
                  </a:lnTo>
                  <a:lnTo>
                    <a:pt x="0" y="4577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71283" y="12983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0" y="0"/>
                  </a:moveTo>
                  <a:lnTo>
                    <a:pt x="5370283" y="0"/>
                  </a:lnTo>
                  <a:lnTo>
                    <a:pt x="5370283" y="6566132"/>
                  </a:lnTo>
                  <a:lnTo>
                    <a:pt x="472808" y="6566132"/>
                  </a:lnTo>
                  <a:lnTo>
                    <a:pt x="481965" y="6536618"/>
                  </a:lnTo>
                  <a:lnTo>
                    <a:pt x="483986" y="6525301"/>
                  </a:lnTo>
                  <a:lnTo>
                    <a:pt x="485449" y="6513800"/>
                  </a:lnTo>
                  <a:lnTo>
                    <a:pt x="486338" y="6502130"/>
                  </a:lnTo>
                  <a:lnTo>
                    <a:pt x="486638" y="6490304"/>
                  </a:lnTo>
                  <a:lnTo>
                    <a:pt x="486638" y="4794783"/>
                  </a:lnTo>
                  <a:lnTo>
                    <a:pt x="481969" y="4748467"/>
                  </a:lnTo>
                  <a:lnTo>
                    <a:pt x="468578" y="4705330"/>
                  </a:lnTo>
                  <a:lnTo>
                    <a:pt x="447388" y="4666294"/>
                  </a:lnTo>
                  <a:lnTo>
                    <a:pt x="419325" y="4632283"/>
                  </a:lnTo>
                  <a:lnTo>
                    <a:pt x="385312" y="4604222"/>
                  </a:lnTo>
                  <a:lnTo>
                    <a:pt x="346274" y="4583035"/>
                  </a:lnTo>
                  <a:lnTo>
                    <a:pt x="303135" y="4569645"/>
                  </a:lnTo>
                  <a:lnTo>
                    <a:pt x="256819" y="4564976"/>
                  </a:lnTo>
                  <a:lnTo>
                    <a:pt x="34277" y="4564976"/>
                  </a:lnTo>
                  <a:lnTo>
                    <a:pt x="0" y="45684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63207" y="6204463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06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865657" y="247528"/>
            <a:ext cx="10560050" cy="6456680"/>
            <a:chOff x="865657" y="247528"/>
            <a:chExt cx="10560050" cy="6456680"/>
          </a:xfrm>
        </p:grpSpPr>
        <p:sp>
          <p:nvSpPr>
            <p:cNvPr id="15" name="object 15" descr=""/>
            <p:cNvSpPr/>
            <p:nvPr/>
          </p:nvSpPr>
          <p:spPr>
            <a:xfrm>
              <a:off x="5627916" y="348347"/>
              <a:ext cx="1019810" cy="5945505"/>
            </a:xfrm>
            <a:custGeom>
              <a:avLst/>
              <a:gdLst/>
              <a:ahLst/>
              <a:cxnLst/>
              <a:rect l="l" t="t" r="r" b="b"/>
              <a:pathLst>
                <a:path w="1019809" h="5945505">
                  <a:moveTo>
                    <a:pt x="326567" y="5734926"/>
                  </a:moveTo>
                  <a:lnTo>
                    <a:pt x="0" y="5734926"/>
                  </a:lnTo>
                  <a:lnTo>
                    <a:pt x="0" y="5916358"/>
                  </a:lnTo>
                  <a:lnTo>
                    <a:pt x="326567" y="5916358"/>
                  </a:lnTo>
                  <a:lnTo>
                    <a:pt x="326567" y="5734926"/>
                  </a:lnTo>
                  <a:close/>
                </a:path>
                <a:path w="1019809" h="5945505">
                  <a:moveTo>
                    <a:pt x="326567" y="5312765"/>
                  </a:moveTo>
                  <a:lnTo>
                    <a:pt x="0" y="5312765"/>
                  </a:lnTo>
                  <a:lnTo>
                    <a:pt x="0" y="5494198"/>
                  </a:lnTo>
                  <a:lnTo>
                    <a:pt x="326567" y="5494198"/>
                  </a:lnTo>
                  <a:lnTo>
                    <a:pt x="326567" y="5312765"/>
                  </a:lnTo>
                  <a:close/>
                </a:path>
                <a:path w="1019809" h="5945505">
                  <a:moveTo>
                    <a:pt x="326567" y="4911026"/>
                  </a:moveTo>
                  <a:lnTo>
                    <a:pt x="0" y="4911026"/>
                  </a:lnTo>
                  <a:lnTo>
                    <a:pt x="0" y="5092458"/>
                  </a:lnTo>
                  <a:lnTo>
                    <a:pt x="326567" y="5092458"/>
                  </a:lnTo>
                  <a:lnTo>
                    <a:pt x="326567" y="4911026"/>
                  </a:lnTo>
                  <a:close/>
                </a:path>
                <a:path w="1019809" h="5945505">
                  <a:moveTo>
                    <a:pt x="326567" y="4529696"/>
                  </a:moveTo>
                  <a:lnTo>
                    <a:pt x="0" y="4529696"/>
                  </a:lnTo>
                  <a:lnTo>
                    <a:pt x="0" y="4711128"/>
                  </a:lnTo>
                  <a:lnTo>
                    <a:pt x="326567" y="4711128"/>
                  </a:lnTo>
                  <a:lnTo>
                    <a:pt x="326567" y="4529696"/>
                  </a:lnTo>
                  <a:close/>
                </a:path>
                <a:path w="1019809" h="5945505">
                  <a:moveTo>
                    <a:pt x="326567" y="4158107"/>
                  </a:moveTo>
                  <a:lnTo>
                    <a:pt x="0" y="4158107"/>
                  </a:lnTo>
                  <a:lnTo>
                    <a:pt x="0" y="4339539"/>
                  </a:lnTo>
                  <a:lnTo>
                    <a:pt x="326567" y="4339539"/>
                  </a:lnTo>
                  <a:lnTo>
                    <a:pt x="326567" y="4158107"/>
                  </a:lnTo>
                  <a:close/>
                </a:path>
                <a:path w="1019809" h="5945505">
                  <a:moveTo>
                    <a:pt x="326567" y="3735146"/>
                  </a:moveTo>
                  <a:lnTo>
                    <a:pt x="0" y="3735146"/>
                  </a:lnTo>
                  <a:lnTo>
                    <a:pt x="0" y="3916578"/>
                  </a:lnTo>
                  <a:lnTo>
                    <a:pt x="326567" y="3916578"/>
                  </a:lnTo>
                  <a:lnTo>
                    <a:pt x="326567" y="3735146"/>
                  </a:lnTo>
                  <a:close/>
                </a:path>
                <a:path w="1019809" h="5945505">
                  <a:moveTo>
                    <a:pt x="326567" y="3332607"/>
                  </a:moveTo>
                  <a:lnTo>
                    <a:pt x="0" y="3332607"/>
                  </a:lnTo>
                  <a:lnTo>
                    <a:pt x="0" y="3514039"/>
                  </a:lnTo>
                  <a:lnTo>
                    <a:pt x="326567" y="3514039"/>
                  </a:lnTo>
                  <a:lnTo>
                    <a:pt x="326567" y="3332607"/>
                  </a:lnTo>
                  <a:close/>
                </a:path>
                <a:path w="1019809" h="5945505">
                  <a:moveTo>
                    <a:pt x="326567" y="2967482"/>
                  </a:moveTo>
                  <a:lnTo>
                    <a:pt x="0" y="2967482"/>
                  </a:lnTo>
                  <a:lnTo>
                    <a:pt x="0" y="3148914"/>
                  </a:lnTo>
                  <a:lnTo>
                    <a:pt x="326567" y="3148914"/>
                  </a:lnTo>
                  <a:lnTo>
                    <a:pt x="326567" y="2967482"/>
                  </a:lnTo>
                  <a:close/>
                </a:path>
                <a:path w="1019809" h="5945505">
                  <a:moveTo>
                    <a:pt x="326567" y="2620505"/>
                  </a:moveTo>
                  <a:lnTo>
                    <a:pt x="0" y="2620505"/>
                  </a:lnTo>
                  <a:lnTo>
                    <a:pt x="0" y="2801937"/>
                  </a:lnTo>
                  <a:lnTo>
                    <a:pt x="326567" y="2801937"/>
                  </a:lnTo>
                  <a:lnTo>
                    <a:pt x="326567" y="2620505"/>
                  </a:lnTo>
                  <a:close/>
                </a:path>
                <a:path w="1019809" h="5945505">
                  <a:moveTo>
                    <a:pt x="326567" y="2215692"/>
                  </a:moveTo>
                  <a:lnTo>
                    <a:pt x="0" y="2215692"/>
                  </a:lnTo>
                  <a:lnTo>
                    <a:pt x="0" y="2397125"/>
                  </a:lnTo>
                  <a:lnTo>
                    <a:pt x="326567" y="2397125"/>
                  </a:lnTo>
                  <a:lnTo>
                    <a:pt x="326567" y="2215692"/>
                  </a:lnTo>
                  <a:close/>
                </a:path>
                <a:path w="1019809" h="5945505">
                  <a:moveTo>
                    <a:pt x="326567" y="1850567"/>
                  </a:moveTo>
                  <a:lnTo>
                    <a:pt x="0" y="1850567"/>
                  </a:lnTo>
                  <a:lnTo>
                    <a:pt x="0" y="2032000"/>
                  </a:lnTo>
                  <a:lnTo>
                    <a:pt x="326567" y="2032000"/>
                  </a:lnTo>
                  <a:lnTo>
                    <a:pt x="326567" y="1850567"/>
                  </a:lnTo>
                  <a:close/>
                </a:path>
                <a:path w="1019809" h="5945505">
                  <a:moveTo>
                    <a:pt x="326567" y="1445755"/>
                  </a:moveTo>
                  <a:lnTo>
                    <a:pt x="0" y="1445755"/>
                  </a:lnTo>
                  <a:lnTo>
                    <a:pt x="0" y="1627187"/>
                  </a:lnTo>
                  <a:lnTo>
                    <a:pt x="326567" y="1627187"/>
                  </a:lnTo>
                  <a:lnTo>
                    <a:pt x="326567" y="1445755"/>
                  </a:lnTo>
                  <a:close/>
                </a:path>
                <a:path w="1019809" h="5945505">
                  <a:moveTo>
                    <a:pt x="326567" y="1061351"/>
                  </a:moveTo>
                  <a:lnTo>
                    <a:pt x="0" y="1061351"/>
                  </a:lnTo>
                  <a:lnTo>
                    <a:pt x="0" y="1242783"/>
                  </a:lnTo>
                  <a:lnTo>
                    <a:pt x="326567" y="1242783"/>
                  </a:lnTo>
                  <a:lnTo>
                    <a:pt x="326567" y="1061351"/>
                  </a:lnTo>
                  <a:close/>
                </a:path>
                <a:path w="1019809" h="5945505">
                  <a:moveTo>
                    <a:pt x="326567" y="714375"/>
                  </a:moveTo>
                  <a:lnTo>
                    <a:pt x="0" y="714375"/>
                  </a:lnTo>
                  <a:lnTo>
                    <a:pt x="0" y="895807"/>
                  </a:lnTo>
                  <a:lnTo>
                    <a:pt x="326567" y="895807"/>
                  </a:lnTo>
                  <a:lnTo>
                    <a:pt x="326567" y="714375"/>
                  </a:lnTo>
                  <a:close/>
                </a:path>
                <a:path w="1019809" h="5945505">
                  <a:moveTo>
                    <a:pt x="326567" y="346976"/>
                  </a:moveTo>
                  <a:lnTo>
                    <a:pt x="0" y="346976"/>
                  </a:lnTo>
                  <a:lnTo>
                    <a:pt x="0" y="528408"/>
                  </a:lnTo>
                  <a:lnTo>
                    <a:pt x="326567" y="528408"/>
                  </a:lnTo>
                  <a:lnTo>
                    <a:pt x="326567" y="346976"/>
                  </a:lnTo>
                  <a:close/>
                </a:path>
                <a:path w="1019809" h="5945505">
                  <a:moveTo>
                    <a:pt x="326567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67" y="181432"/>
                  </a:lnTo>
                  <a:lnTo>
                    <a:pt x="326567" y="0"/>
                  </a:lnTo>
                  <a:close/>
                </a:path>
                <a:path w="1019809" h="5945505">
                  <a:moveTo>
                    <a:pt x="1019619" y="5763946"/>
                  </a:moveTo>
                  <a:lnTo>
                    <a:pt x="693051" y="5763946"/>
                  </a:lnTo>
                  <a:lnTo>
                    <a:pt x="693051" y="5945378"/>
                  </a:lnTo>
                  <a:lnTo>
                    <a:pt x="1019619" y="5945378"/>
                  </a:lnTo>
                  <a:lnTo>
                    <a:pt x="1019619" y="5763946"/>
                  </a:lnTo>
                  <a:close/>
                </a:path>
                <a:path w="1019809" h="5945505">
                  <a:moveTo>
                    <a:pt x="1019619" y="5341798"/>
                  </a:moveTo>
                  <a:lnTo>
                    <a:pt x="693051" y="5341798"/>
                  </a:lnTo>
                  <a:lnTo>
                    <a:pt x="693051" y="5523230"/>
                  </a:lnTo>
                  <a:lnTo>
                    <a:pt x="1019619" y="5523230"/>
                  </a:lnTo>
                  <a:lnTo>
                    <a:pt x="1019619" y="5341798"/>
                  </a:lnTo>
                  <a:close/>
                </a:path>
                <a:path w="1019809" h="5945505">
                  <a:moveTo>
                    <a:pt x="1019619" y="4940058"/>
                  </a:moveTo>
                  <a:lnTo>
                    <a:pt x="693051" y="4940058"/>
                  </a:lnTo>
                  <a:lnTo>
                    <a:pt x="693051" y="5121491"/>
                  </a:lnTo>
                  <a:lnTo>
                    <a:pt x="1019619" y="5121491"/>
                  </a:lnTo>
                  <a:lnTo>
                    <a:pt x="1019619" y="4940058"/>
                  </a:lnTo>
                  <a:close/>
                </a:path>
                <a:path w="1019809" h="5945505">
                  <a:moveTo>
                    <a:pt x="1019619" y="4558728"/>
                  </a:moveTo>
                  <a:lnTo>
                    <a:pt x="693051" y="4558728"/>
                  </a:lnTo>
                  <a:lnTo>
                    <a:pt x="693051" y="4740160"/>
                  </a:lnTo>
                  <a:lnTo>
                    <a:pt x="1019619" y="4740160"/>
                  </a:lnTo>
                  <a:lnTo>
                    <a:pt x="1019619" y="4558728"/>
                  </a:lnTo>
                  <a:close/>
                </a:path>
                <a:path w="1019809" h="5945505">
                  <a:moveTo>
                    <a:pt x="1019619" y="4187126"/>
                  </a:moveTo>
                  <a:lnTo>
                    <a:pt x="693051" y="4187126"/>
                  </a:lnTo>
                  <a:lnTo>
                    <a:pt x="693051" y="4368558"/>
                  </a:lnTo>
                  <a:lnTo>
                    <a:pt x="1019619" y="4368558"/>
                  </a:lnTo>
                  <a:lnTo>
                    <a:pt x="1019619" y="4187126"/>
                  </a:lnTo>
                  <a:close/>
                </a:path>
                <a:path w="1019809" h="5945505">
                  <a:moveTo>
                    <a:pt x="1019619" y="3764178"/>
                  </a:moveTo>
                  <a:lnTo>
                    <a:pt x="693051" y="3764178"/>
                  </a:lnTo>
                  <a:lnTo>
                    <a:pt x="693051" y="3945610"/>
                  </a:lnTo>
                  <a:lnTo>
                    <a:pt x="1019619" y="3945610"/>
                  </a:lnTo>
                  <a:lnTo>
                    <a:pt x="1019619" y="3764178"/>
                  </a:lnTo>
                  <a:close/>
                </a:path>
                <a:path w="1019809" h="5945505">
                  <a:moveTo>
                    <a:pt x="1019619" y="3361639"/>
                  </a:moveTo>
                  <a:lnTo>
                    <a:pt x="693051" y="3361639"/>
                  </a:lnTo>
                  <a:lnTo>
                    <a:pt x="693051" y="3543071"/>
                  </a:lnTo>
                  <a:lnTo>
                    <a:pt x="1019619" y="3543071"/>
                  </a:lnTo>
                  <a:lnTo>
                    <a:pt x="1019619" y="3361639"/>
                  </a:lnTo>
                  <a:close/>
                </a:path>
                <a:path w="1019809" h="5945505">
                  <a:moveTo>
                    <a:pt x="1019619" y="2996514"/>
                  </a:moveTo>
                  <a:lnTo>
                    <a:pt x="693051" y="2996514"/>
                  </a:lnTo>
                  <a:lnTo>
                    <a:pt x="693051" y="3177946"/>
                  </a:lnTo>
                  <a:lnTo>
                    <a:pt x="1019619" y="3177946"/>
                  </a:lnTo>
                  <a:lnTo>
                    <a:pt x="1019619" y="2996514"/>
                  </a:lnTo>
                  <a:close/>
                </a:path>
                <a:path w="1019809" h="5945505">
                  <a:moveTo>
                    <a:pt x="1019619" y="2649524"/>
                  </a:moveTo>
                  <a:lnTo>
                    <a:pt x="693051" y="2649524"/>
                  </a:lnTo>
                  <a:lnTo>
                    <a:pt x="693051" y="2830957"/>
                  </a:lnTo>
                  <a:lnTo>
                    <a:pt x="1019619" y="2830957"/>
                  </a:lnTo>
                  <a:lnTo>
                    <a:pt x="1019619" y="2649524"/>
                  </a:lnTo>
                  <a:close/>
                </a:path>
                <a:path w="1019809" h="5945505">
                  <a:moveTo>
                    <a:pt x="1019619" y="2244712"/>
                  </a:moveTo>
                  <a:lnTo>
                    <a:pt x="693051" y="2244712"/>
                  </a:lnTo>
                  <a:lnTo>
                    <a:pt x="693051" y="2426144"/>
                  </a:lnTo>
                  <a:lnTo>
                    <a:pt x="1019619" y="2426144"/>
                  </a:lnTo>
                  <a:lnTo>
                    <a:pt x="1019619" y="2244712"/>
                  </a:lnTo>
                  <a:close/>
                </a:path>
                <a:path w="1019809" h="5945505">
                  <a:moveTo>
                    <a:pt x="1019619" y="1879587"/>
                  </a:moveTo>
                  <a:lnTo>
                    <a:pt x="693051" y="1879587"/>
                  </a:lnTo>
                  <a:lnTo>
                    <a:pt x="693051" y="2061019"/>
                  </a:lnTo>
                  <a:lnTo>
                    <a:pt x="1019619" y="2061019"/>
                  </a:lnTo>
                  <a:lnTo>
                    <a:pt x="1019619" y="1879587"/>
                  </a:lnTo>
                  <a:close/>
                </a:path>
                <a:path w="1019809" h="5945505">
                  <a:moveTo>
                    <a:pt x="1019619" y="1474774"/>
                  </a:moveTo>
                  <a:lnTo>
                    <a:pt x="693051" y="1474774"/>
                  </a:lnTo>
                  <a:lnTo>
                    <a:pt x="693051" y="1656207"/>
                  </a:lnTo>
                  <a:lnTo>
                    <a:pt x="1019619" y="1656207"/>
                  </a:lnTo>
                  <a:lnTo>
                    <a:pt x="1019619" y="1474774"/>
                  </a:lnTo>
                  <a:close/>
                </a:path>
                <a:path w="1019809" h="5945505">
                  <a:moveTo>
                    <a:pt x="1019619" y="1090383"/>
                  </a:moveTo>
                  <a:lnTo>
                    <a:pt x="693051" y="1090383"/>
                  </a:lnTo>
                  <a:lnTo>
                    <a:pt x="693051" y="1271816"/>
                  </a:lnTo>
                  <a:lnTo>
                    <a:pt x="1019619" y="1271816"/>
                  </a:lnTo>
                  <a:lnTo>
                    <a:pt x="1019619" y="1090383"/>
                  </a:lnTo>
                  <a:close/>
                </a:path>
                <a:path w="1019809" h="5945505">
                  <a:moveTo>
                    <a:pt x="1019619" y="743407"/>
                  </a:moveTo>
                  <a:lnTo>
                    <a:pt x="693051" y="743407"/>
                  </a:lnTo>
                  <a:lnTo>
                    <a:pt x="693051" y="924839"/>
                  </a:lnTo>
                  <a:lnTo>
                    <a:pt x="1019619" y="924839"/>
                  </a:lnTo>
                  <a:lnTo>
                    <a:pt x="1019619" y="743407"/>
                  </a:lnTo>
                  <a:close/>
                </a:path>
                <a:path w="1019809" h="5945505">
                  <a:moveTo>
                    <a:pt x="1019619" y="376008"/>
                  </a:moveTo>
                  <a:lnTo>
                    <a:pt x="693051" y="376008"/>
                  </a:lnTo>
                  <a:lnTo>
                    <a:pt x="693051" y="557441"/>
                  </a:lnTo>
                  <a:lnTo>
                    <a:pt x="1019619" y="557441"/>
                  </a:lnTo>
                  <a:lnTo>
                    <a:pt x="1019619" y="376008"/>
                  </a:lnTo>
                  <a:close/>
                </a:path>
                <a:path w="1019809" h="5945505">
                  <a:moveTo>
                    <a:pt x="1019619" y="29032"/>
                  </a:moveTo>
                  <a:lnTo>
                    <a:pt x="693051" y="29032"/>
                  </a:lnTo>
                  <a:lnTo>
                    <a:pt x="693051" y="210464"/>
                  </a:lnTo>
                  <a:lnTo>
                    <a:pt x="1019619" y="210464"/>
                  </a:lnTo>
                  <a:lnTo>
                    <a:pt x="1019619" y="29032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796649" y="30479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820233" y="67510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820233" y="104540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20233" y="1337233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820233" y="177482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842001" y="215204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842001" y="2490596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832933" y="290325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627915" y="3303244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326571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71" y="181432"/>
                  </a:lnTo>
                  <a:lnTo>
                    <a:pt x="326571" y="0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832933" y="3237649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796649" y="363098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796649" y="402461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796649" y="440146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818417" y="479480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840185" y="517502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796649" y="559045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851081" y="6041872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5657" y="247528"/>
              <a:ext cx="4548784" cy="6456484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8790" y="314877"/>
              <a:ext cx="4646307" cy="348472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6590" y="4138396"/>
              <a:ext cx="4002316" cy="2481440"/>
            </a:xfrm>
            <a:prstGeom prst="rect">
              <a:avLst/>
            </a:prstGeom>
          </p:spPr>
        </p:pic>
      </p:grpSp>
      <p:sp>
        <p:nvSpPr>
          <p:cNvPr id="36" name="object 36" descr=""/>
          <p:cNvSpPr txBox="1"/>
          <p:nvPr/>
        </p:nvSpPr>
        <p:spPr>
          <a:xfrm>
            <a:off x="7200862" y="3790060"/>
            <a:ext cx="40176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0">
                <a:solidFill>
                  <a:srgbClr val="001F5F"/>
                </a:solidFill>
                <a:latin typeface="Arial"/>
                <a:cs typeface="Arial"/>
              </a:rPr>
              <a:t>Съемки</a:t>
            </a:r>
            <a:r>
              <a:rPr dirty="0" sz="1800" spc="-95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spc="-140">
                <a:solidFill>
                  <a:srgbClr val="001F5F"/>
                </a:solidFill>
                <a:latin typeface="Arial"/>
                <a:cs typeface="Arial"/>
              </a:rPr>
              <a:t>фильма</a:t>
            </a:r>
            <a:r>
              <a:rPr dirty="0" sz="1800" spc="-9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1F5F"/>
                </a:solidFill>
                <a:latin typeface="Calibri"/>
                <a:cs typeface="Calibri"/>
              </a:rPr>
              <a:t>«Сүрэх</a:t>
            </a:r>
            <a:r>
              <a:rPr dirty="0" sz="1800" spc="-35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1F5F"/>
                </a:solidFill>
                <a:latin typeface="Calibri"/>
                <a:cs typeface="Calibri"/>
              </a:rPr>
              <a:t>тэбэрин</a:t>
            </a:r>
            <a:r>
              <a:rPr dirty="0" sz="1800" spc="-10" b="1">
                <a:solidFill>
                  <a:srgbClr val="001F5F"/>
                </a:solidFill>
                <a:latin typeface="Calibri"/>
                <a:cs typeface="Calibri"/>
              </a:rPr>
              <a:t> тухары»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96000" y="0"/>
            <a:ext cx="5566410" cy="6858000"/>
            <a:chOff x="6096000" y="0"/>
            <a:chExt cx="556641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569232" y="4401692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937862" y="4408042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631370" y="0"/>
                  </a:moveTo>
                  <a:lnTo>
                    <a:pt x="0" y="0"/>
                  </a:lnTo>
                  <a:lnTo>
                    <a:pt x="0" y="2318639"/>
                  </a:lnTo>
                  <a:lnTo>
                    <a:pt x="631370" y="2318639"/>
                  </a:lnTo>
                  <a:lnTo>
                    <a:pt x="63137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221615" y="138108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5382983" y="0"/>
                  </a:moveTo>
                  <a:lnTo>
                    <a:pt x="0" y="0"/>
                  </a:lnTo>
                  <a:lnTo>
                    <a:pt x="0" y="6578832"/>
                  </a:lnTo>
                  <a:lnTo>
                    <a:pt x="4909058" y="6578832"/>
                  </a:lnTo>
                  <a:lnTo>
                    <a:pt x="4899875" y="6549261"/>
                  </a:lnTo>
                  <a:lnTo>
                    <a:pt x="4897854" y="6537923"/>
                  </a:lnTo>
                  <a:lnTo>
                    <a:pt x="4896391" y="6526399"/>
                  </a:lnTo>
                  <a:lnTo>
                    <a:pt x="4895502" y="6514705"/>
                  </a:lnTo>
                  <a:lnTo>
                    <a:pt x="4895202" y="6502857"/>
                  </a:lnTo>
                  <a:lnTo>
                    <a:pt x="4895202" y="4804054"/>
                  </a:lnTo>
                  <a:lnTo>
                    <a:pt x="4899881" y="4757650"/>
                  </a:lnTo>
                  <a:lnTo>
                    <a:pt x="4913303" y="4714429"/>
                  </a:lnTo>
                  <a:lnTo>
                    <a:pt x="4934540" y="4675318"/>
                  </a:lnTo>
                  <a:lnTo>
                    <a:pt x="4962667" y="4641241"/>
                  </a:lnTo>
                  <a:lnTo>
                    <a:pt x="4996758" y="4613126"/>
                  </a:lnTo>
                  <a:lnTo>
                    <a:pt x="5035887" y="4591897"/>
                  </a:lnTo>
                  <a:lnTo>
                    <a:pt x="5079128" y="4578481"/>
                  </a:lnTo>
                  <a:lnTo>
                    <a:pt x="5125554" y="4573803"/>
                  </a:lnTo>
                  <a:lnTo>
                    <a:pt x="5348630" y="4573803"/>
                  </a:lnTo>
                  <a:lnTo>
                    <a:pt x="5382983" y="4577257"/>
                  </a:lnTo>
                  <a:lnTo>
                    <a:pt x="5382983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151765" y="14445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5370283" y="0"/>
                  </a:moveTo>
                  <a:lnTo>
                    <a:pt x="0" y="0"/>
                  </a:lnTo>
                  <a:lnTo>
                    <a:pt x="0" y="6566132"/>
                  </a:lnTo>
                  <a:lnTo>
                    <a:pt x="4897475" y="6566132"/>
                  </a:lnTo>
                  <a:lnTo>
                    <a:pt x="4888318" y="6536618"/>
                  </a:lnTo>
                  <a:lnTo>
                    <a:pt x="4886297" y="6525301"/>
                  </a:lnTo>
                  <a:lnTo>
                    <a:pt x="4884834" y="6513800"/>
                  </a:lnTo>
                  <a:lnTo>
                    <a:pt x="4883945" y="6502130"/>
                  </a:lnTo>
                  <a:lnTo>
                    <a:pt x="4883645" y="6490304"/>
                  </a:lnTo>
                  <a:lnTo>
                    <a:pt x="4883645" y="4794783"/>
                  </a:lnTo>
                  <a:lnTo>
                    <a:pt x="4888314" y="4748467"/>
                  </a:lnTo>
                  <a:lnTo>
                    <a:pt x="4901705" y="4705330"/>
                  </a:lnTo>
                  <a:lnTo>
                    <a:pt x="4922895" y="4666294"/>
                  </a:lnTo>
                  <a:lnTo>
                    <a:pt x="4950958" y="4632283"/>
                  </a:lnTo>
                  <a:lnTo>
                    <a:pt x="4984971" y="4604222"/>
                  </a:lnTo>
                  <a:lnTo>
                    <a:pt x="5024009" y="4583035"/>
                  </a:lnTo>
                  <a:lnTo>
                    <a:pt x="5067148" y="4569645"/>
                  </a:lnTo>
                  <a:lnTo>
                    <a:pt x="5113464" y="4564976"/>
                  </a:lnTo>
                  <a:lnTo>
                    <a:pt x="5336006" y="4564976"/>
                  </a:lnTo>
                  <a:lnTo>
                    <a:pt x="5370283" y="4568431"/>
                  </a:lnTo>
                  <a:lnTo>
                    <a:pt x="5370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159542" y="6219084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09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24113" y="123487"/>
            <a:ext cx="5500370" cy="6595109"/>
            <a:chOff x="624113" y="123487"/>
            <a:chExt cx="5500370" cy="6595109"/>
          </a:xfrm>
        </p:grpSpPr>
        <p:sp>
          <p:nvSpPr>
            <p:cNvPr id="9" name="object 9" descr=""/>
            <p:cNvSpPr/>
            <p:nvPr/>
          </p:nvSpPr>
          <p:spPr>
            <a:xfrm>
              <a:off x="1255483" y="4387075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24113" y="4393425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0" y="0"/>
                  </a:moveTo>
                  <a:lnTo>
                    <a:pt x="631370" y="0"/>
                  </a:lnTo>
                  <a:lnTo>
                    <a:pt x="631370" y="2318639"/>
                  </a:lnTo>
                  <a:lnTo>
                    <a:pt x="0" y="2318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68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41133" y="123487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0" y="0"/>
                  </a:moveTo>
                  <a:lnTo>
                    <a:pt x="5382983" y="0"/>
                  </a:lnTo>
                  <a:lnTo>
                    <a:pt x="5382983" y="6578832"/>
                  </a:lnTo>
                  <a:lnTo>
                    <a:pt x="473925" y="6578832"/>
                  </a:lnTo>
                  <a:lnTo>
                    <a:pt x="483108" y="6549261"/>
                  </a:lnTo>
                  <a:lnTo>
                    <a:pt x="485129" y="6537923"/>
                  </a:lnTo>
                  <a:lnTo>
                    <a:pt x="486592" y="6526399"/>
                  </a:lnTo>
                  <a:lnTo>
                    <a:pt x="487481" y="6514705"/>
                  </a:lnTo>
                  <a:lnTo>
                    <a:pt x="487781" y="6502857"/>
                  </a:lnTo>
                  <a:lnTo>
                    <a:pt x="487781" y="4804054"/>
                  </a:lnTo>
                  <a:lnTo>
                    <a:pt x="483101" y="4757650"/>
                  </a:lnTo>
                  <a:lnTo>
                    <a:pt x="469680" y="4714429"/>
                  </a:lnTo>
                  <a:lnTo>
                    <a:pt x="448443" y="4675318"/>
                  </a:lnTo>
                  <a:lnTo>
                    <a:pt x="420316" y="4641241"/>
                  </a:lnTo>
                  <a:lnTo>
                    <a:pt x="386225" y="4613126"/>
                  </a:lnTo>
                  <a:lnTo>
                    <a:pt x="347096" y="4591897"/>
                  </a:lnTo>
                  <a:lnTo>
                    <a:pt x="303855" y="4578481"/>
                  </a:lnTo>
                  <a:lnTo>
                    <a:pt x="257429" y="4573803"/>
                  </a:lnTo>
                  <a:lnTo>
                    <a:pt x="34353" y="4573803"/>
                  </a:lnTo>
                  <a:lnTo>
                    <a:pt x="0" y="4577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71283" y="12983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0" y="0"/>
                  </a:moveTo>
                  <a:lnTo>
                    <a:pt x="5370283" y="0"/>
                  </a:lnTo>
                  <a:lnTo>
                    <a:pt x="5370283" y="6566132"/>
                  </a:lnTo>
                  <a:lnTo>
                    <a:pt x="472808" y="6566132"/>
                  </a:lnTo>
                  <a:lnTo>
                    <a:pt x="481965" y="6536618"/>
                  </a:lnTo>
                  <a:lnTo>
                    <a:pt x="483986" y="6525301"/>
                  </a:lnTo>
                  <a:lnTo>
                    <a:pt x="485449" y="6513800"/>
                  </a:lnTo>
                  <a:lnTo>
                    <a:pt x="486338" y="6502130"/>
                  </a:lnTo>
                  <a:lnTo>
                    <a:pt x="486638" y="6490304"/>
                  </a:lnTo>
                  <a:lnTo>
                    <a:pt x="486638" y="4794783"/>
                  </a:lnTo>
                  <a:lnTo>
                    <a:pt x="481969" y="4748467"/>
                  </a:lnTo>
                  <a:lnTo>
                    <a:pt x="468578" y="4705330"/>
                  </a:lnTo>
                  <a:lnTo>
                    <a:pt x="447388" y="4666294"/>
                  </a:lnTo>
                  <a:lnTo>
                    <a:pt x="419325" y="4632283"/>
                  </a:lnTo>
                  <a:lnTo>
                    <a:pt x="385312" y="4604222"/>
                  </a:lnTo>
                  <a:lnTo>
                    <a:pt x="346274" y="4583035"/>
                  </a:lnTo>
                  <a:lnTo>
                    <a:pt x="303135" y="4569645"/>
                  </a:lnTo>
                  <a:lnTo>
                    <a:pt x="256819" y="4564976"/>
                  </a:lnTo>
                  <a:lnTo>
                    <a:pt x="34277" y="4564976"/>
                  </a:lnTo>
                  <a:lnTo>
                    <a:pt x="0" y="45684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63207" y="6204463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08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693524" y="268133"/>
            <a:ext cx="10560050" cy="6354445"/>
            <a:chOff x="693524" y="268133"/>
            <a:chExt cx="10560050" cy="6354445"/>
          </a:xfrm>
        </p:grpSpPr>
        <p:sp>
          <p:nvSpPr>
            <p:cNvPr id="15" name="object 15" descr=""/>
            <p:cNvSpPr/>
            <p:nvPr/>
          </p:nvSpPr>
          <p:spPr>
            <a:xfrm>
              <a:off x="5627916" y="348347"/>
              <a:ext cx="1019810" cy="5945505"/>
            </a:xfrm>
            <a:custGeom>
              <a:avLst/>
              <a:gdLst/>
              <a:ahLst/>
              <a:cxnLst/>
              <a:rect l="l" t="t" r="r" b="b"/>
              <a:pathLst>
                <a:path w="1019809" h="5945505">
                  <a:moveTo>
                    <a:pt x="326567" y="5734926"/>
                  </a:moveTo>
                  <a:lnTo>
                    <a:pt x="0" y="5734926"/>
                  </a:lnTo>
                  <a:lnTo>
                    <a:pt x="0" y="5916358"/>
                  </a:lnTo>
                  <a:lnTo>
                    <a:pt x="326567" y="5916358"/>
                  </a:lnTo>
                  <a:lnTo>
                    <a:pt x="326567" y="5734926"/>
                  </a:lnTo>
                  <a:close/>
                </a:path>
                <a:path w="1019809" h="5945505">
                  <a:moveTo>
                    <a:pt x="326567" y="5312765"/>
                  </a:moveTo>
                  <a:lnTo>
                    <a:pt x="0" y="5312765"/>
                  </a:lnTo>
                  <a:lnTo>
                    <a:pt x="0" y="5494198"/>
                  </a:lnTo>
                  <a:lnTo>
                    <a:pt x="326567" y="5494198"/>
                  </a:lnTo>
                  <a:lnTo>
                    <a:pt x="326567" y="5312765"/>
                  </a:lnTo>
                  <a:close/>
                </a:path>
                <a:path w="1019809" h="5945505">
                  <a:moveTo>
                    <a:pt x="326567" y="4911026"/>
                  </a:moveTo>
                  <a:lnTo>
                    <a:pt x="0" y="4911026"/>
                  </a:lnTo>
                  <a:lnTo>
                    <a:pt x="0" y="5092458"/>
                  </a:lnTo>
                  <a:lnTo>
                    <a:pt x="326567" y="5092458"/>
                  </a:lnTo>
                  <a:lnTo>
                    <a:pt x="326567" y="4911026"/>
                  </a:lnTo>
                  <a:close/>
                </a:path>
                <a:path w="1019809" h="5945505">
                  <a:moveTo>
                    <a:pt x="326567" y="4529696"/>
                  </a:moveTo>
                  <a:lnTo>
                    <a:pt x="0" y="4529696"/>
                  </a:lnTo>
                  <a:lnTo>
                    <a:pt x="0" y="4711128"/>
                  </a:lnTo>
                  <a:lnTo>
                    <a:pt x="326567" y="4711128"/>
                  </a:lnTo>
                  <a:lnTo>
                    <a:pt x="326567" y="4529696"/>
                  </a:lnTo>
                  <a:close/>
                </a:path>
                <a:path w="1019809" h="5945505">
                  <a:moveTo>
                    <a:pt x="326567" y="4158107"/>
                  </a:moveTo>
                  <a:lnTo>
                    <a:pt x="0" y="4158107"/>
                  </a:lnTo>
                  <a:lnTo>
                    <a:pt x="0" y="4339539"/>
                  </a:lnTo>
                  <a:lnTo>
                    <a:pt x="326567" y="4339539"/>
                  </a:lnTo>
                  <a:lnTo>
                    <a:pt x="326567" y="4158107"/>
                  </a:lnTo>
                  <a:close/>
                </a:path>
                <a:path w="1019809" h="5945505">
                  <a:moveTo>
                    <a:pt x="326567" y="3735146"/>
                  </a:moveTo>
                  <a:lnTo>
                    <a:pt x="0" y="3735146"/>
                  </a:lnTo>
                  <a:lnTo>
                    <a:pt x="0" y="3916578"/>
                  </a:lnTo>
                  <a:lnTo>
                    <a:pt x="326567" y="3916578"/>
                  </a:lnTo>
                  <a:lnTo>
                    <a:pt x="326567" y="3735146"/>
                  </a:lnTo>
                  <a:close/>
                </a:path>
                <a:path w="1019809" h="5945505">
                  <a:moveTo>
                    <a:pt x="326567" y="3332607"/>
                  </a:moveTo>
                  <a:lnTo>
                    <a:pt x="0" y="3332607"/>
                  </a:lnTo>
                  <a:lnTo>
                    <a:pt x="0" y="3514039"/>
                  </a:lnTo>
                  <a:lnTo>
                    <a:pt x="326567" y="3514039"/>
                  </a:lnTo>
                  <a:lnTo>
                    <a:pt x="326567" y="3332607"/>
                  </a:lnTo>
                  <a:close/>
                </a:path>
                <a:path w="1019809" h="5945505">
                  <a:moveTo>
                    <a:pt x="326567" y="2967482"/>
                  </a:moveTo>
                  <a:lnTo>
                    <a:pt x="0" y="2967482"/>
                  </a:lnTo>
                  <a:lnTo>
                    <a:pt x="0" y="3148914"/>
                  </a:lnTo>
                  <a:lnTo>
                    <a:pt x="326567" y="3148914"/>
                  </a:lnTo>
                  <a:lnTo>
                    <a:pt x="326567" y="2967482"/>
                  </a:lnTo>
                  <a:close/>
                </a:path>
                <a:path w="1019809" h="5945505">
                  <a:moveTo>
                    <a:pt x="326567" y="2620505"/>
                  </a:moveTo>
                  <a:lnTo>
                    <a:pt x="0" y="2620505"/>
                  </a:lnTo>
                  <a:lnTo>
                    <a:pt x="0" y="2801937"/>
                  </a:lnTo>
                  <a:lnTo>
                    <a:pt x="326567" y="2801937"/>
                  </a:lnTo>
                  <a:lnTo>
                    <a:pt x="326567" y="2620505"/>
                  </a:lnTo>
                  <a:close/>
                </a:path>
                <a:path w="1019809" h="5945505">
                  <a:moveTo>
                    <a:pt x="326567" y="2215692"/>
                  </a:moveTo>
                  <a:lnTo>
                    <a:pt x="0" y="2215692"/>
                  </a:lnTo>
                  <a:lnTo>
                    <a:pt x="0" y="2397125"/>
                  </a:lnTo>
                  <a:lnTo>
                    <a:pt x="326567" y="2397125"/>
                  </a:lnTo>
                  <a:lnTo>
                    <a:pt x="326567" y="2215692"/>
                  </a:lnTo>
                  <a:close/>
                </a:path>
                <a:path w="1019809" h="5945505">
                  <a:moveTo>
                    <a:pt x="326567" y="1850567"/>
                  </a:moveTo>
                  <a:lnTo>
                    <a:pt x="0" y="1850567"/>
                  </a:lnTo>
                  <a:lnTo>
                    <a:pt x="0" y="2032000"/>
                  </a:lnTo>
                  <a:lnTo>
                    <a:pt x="326567" y="2032000"/>
                  </a:lnTo>
                  <a:lnTo>
                    <a:pt x="326567" y="1850567"/>
                  </a:lnTo>
                  <a:close/>
                </a:path>
                <a:path w="1019809" h="5945505">
                  <a:moveTo>
                    <a:pt x="326567" y="1445755"/>
                  </a:moveTo>
                  <a:lnTo>
                    <a:pt x="0" y="1445755"/>
                  </a:lnTo>
                  <a:lnTo>
                    <a:pt x="0" y="1627187"/>
                  </a:lnTo>
                  <a:lnTo>
                    <a:pt x="326567" y="1627187"/>
                  </a:lnTo>
                  <a:lnTo>
                    <a:pt x="326567" y="1445755"/>
                  </a:lnTo>
                  <a:close/>
                </a:path>
                <a:path w="1019809" h="5945505">
                  <a:moveTo>
                    <a:pt x="326567" y="1061351"/>
                  </a:moveTo>
                  <a:lnTo>
                    <a:pt x="0" y="1061351"/>
                  </a:lnTo>
                  <a:lnTo>
                    <a:pt x="0" y="1242783"/>
                  </a:lnTo>
                  <a:lnTo>
                    <a:pt x="326567" y="1242783"/>
                  </a:lnTo>
                  <a:lnTo>
                    <a:pt x="326567" y="1061351"/>
                  </a:lnTo>
                  <a:close/>
                </a:path>
                <a:path w="1019809" h="5945505">
                  <a:moveTo>
                    <a:pt x="326567" y="714375"/>
                  </a:moveTo>
                  <a:lnTo>
                    <a:pt x="0" y="714375"/>
                  </a:lnTo>
                  <a:lnTo>
                    <a:pt x="0" y="895807"/>
                  </a:lnTo>
                  <a:lnTo>
                    <a:pt x="326567" y="895807"/>
                  </a:lnTo>
                  <a:lnTo>
                    <a:pt x="326567" y="714375"/>
                  </a:lnTo>
                  <a:close/>
                </a:path>
                <a:path w="1019809" h="5945505">
                  <a:moveTo>
                    <a:pt x="326567" y="346976"/>
                  </a:moveTo>
                  <a:lnTo>
                    <a:pt x="0" y="346976"/>
                  </a:lnTo>
                  <a:lnTo>
                    <a:pt x="0" y="528408"/>
                  </a:lnTo>
                  <a:lnTo>
                    <a:pt x="326567" y="528408"/>
                  </a:lnTo>
                  <a:lnTo>
                    <a:pt x="326567" y="346976"/>
                  </a:lnTo>
                  <a:close/>
                </a:path>
                <a:path w="1019809" h="5945505">
                  <a:moveTo>
                    <a:pt x="326567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67" y="181432"/>
                  </a:lnTo>
                  <a:lnTo>
                    <a:pt x="326567" y="0"/>
                  </a:lnTo>
                  <a:close/>
                </a:path>
                <a:path w="1019809" h="5945505">
                  <a:moveTo>
                    <a:pt x="1019619" y="5763946"/>
                  </a:moveTo>
                  <a:lnTo>
                    <a:pt x="693051" y="5763946"/>
                  </a:lnTo>
                  <a:lnTo>
                    <a:pt x="693051" y="5945378"/>
                  </a:lnTo>
                  <a:lnTo>
                    <a:pt x="1019619" y="5945378"/>
                  </a:lnTo>
                  <a:lnTo>
                    <a:pt x="1019619" y="5763946"/>
                  </a:lnTo>
                  <a:close/>
                </a:path>
                <a:path w="1019809" h="5945505">
                  <a:moveTo>
                    <a:pt x="1019619" y="5341798"/>
                  </a:moveTo>
                  <a:lnTo>
                    <a:pt x="693051" y="5341798"/>
                  </a:lnTo>
                  <a:lnTo>
                    <a:pt x="693051" y="5523230"/>
                  </a:lnTo>
                  <a:lnTo>
                    <a:pt x="1019619" y="5523230"/>
                  </a:lnTo>
                  <a:lnTo>
                    <a:pt x="1019619" y="5341798"/>
                  </a:lnTo>
                  <a:close/>
                </a:path>
                <a:path w="1019809" h="5945505">
                  <a:moveTo>
                    <a:pt x="1019619" y="4940058"/>
                  </a:moveTo>
                  <a:lnTo>
                    <a:pt x="693051" y="4940058"/>
                  </a:lnTo>
                  <a:lnTo>
                    <a:pt x="693051" y="5121491"/>
                  </a:lnTo>
                  <a:lnTo>
                    <a:pt x="1019619" y="5121491"/>
                  </a:lnTo>
                  <a:lnTo>
                    <a:pt x="1019619" y="4940058"/>
                  </a:lnTo>
                  <a:close/>
                </a:path>
                <a:path w="1019809" h="5945505">
                  <a:moveTo>
                    <a:pt x="1019619" y="4558728"/>
                  </a:moveTo>
                  <a:lnTo>
                    <a:pt x="693051" y="4558728"/>
                  </a:lnTo>
                  <a:lnTo>
                    <a:pt x="693051" y="4740160"/>
                  </a:lnTo>
                  <a:lnTo>
                    <a:pt x="1019619" y="4740160"/>
                  </a:lnTo>
                  <a:lnTo>
                    <a:pt x="1019619" y="4558728"/>
                  </a:lnTo>
                  <a:close/>
                </a:path>
                <a:path w="1019809" h="5945505">
                  <a:moveTo>
                    <a:pt x="1019619" y="4187126"/>
                  </a:moveTo>
                  <a:lnTo>
                    <a:pt x="693051" y="4187126"/>
                  </a:lnTo>
                  <a:lnTo>
                    <a:pt x="693051" y="4368558"/>
                  </a:lnTo>
                  <a:lnTo>
                    <a:pt x="1019619" y="4368558"/>
                  </a:lnTo>
                  <a:lnTo>
                    <a:pt x="1019619" y="4187126"/>
                  </a:lnTo>
                  <a:close/>
                </a:path>
                <a:path w="1019809" h="5945505">
                  <a:moveTo>
                    <a:pt x="1019619" y="3764178"/>
                  </a:moveTo>
                  <a:lnTo>
                    <a:pt x="693051" y="3764178"/>
                  </a:lnTo>
                  <a:lnTo>
                    <a:pt x="693051" y="3945610"/>
                  </a:lnTo>
                  <a:lnTo>
                    <a:pt x="1019619" y="3945610"/>
                  </a:lnTo>
                  <a:lnTo>
                    <a:pt x="1019619" y="3764178"/>
                  </a:lnTo>
                  <a:close/>
                </a:path>
                <a:path w="1019809" h="5945505">
                  <a:moveTo>
                    <a:pt x="1019619" y="3361639"/>
                  </a:moveTo>
                  <a:lnTo>
                    <a:pt x="693051" y="3361639"/>
                  </a:lnTo>
                  <a:lnTo>
                    <a:pt x="693051" y="3543071"/>
                  </a:lnTo>
                  <a:lnTo>
                    <a:pt x="1019619" y="3543071"/>
                  </a:lnTo>
                  <a:lnTo>
                    <a:pt x="1019619" y="3361639"/>
                  </a:lnTo>
                  <a:close/>
                </a:path>
                <a:path w="1019809" h="5945505">
                  <a:moveTo>
                    <a:pt x="1019619" y="2996514"/>
                  </a:moveTo>
                  <a:lnTo>
                    <a:pt x="693051" y="2996514"/>
                  </a:lnTo>
                  <a:lnTo>
                    <a:pt x="693051" y="3177946"/>
                  </a:lnTo>
                  <a:lnTo>
                    <a:pt x="1019619" y="3177946"/>
                  </a:lnTo>
                  <a:lnTo>
                    <a:pt x="1019619" y="2996514"/>
                  </a:lnTo>
                  <a:close/>
                </a:path>
                <a:path w="1019809" h="5945505">
                  <a:moveTo>
                    <a:pt x="1019619" y="2649524"/>
                  </a:moveTo>
                  <a:lnTo>
                    <a:pt x="693051" y="2649524"/>
                  </a:lnTo>
                  <a:lnTo>
                    <a:pt x="693051" y="2830957"/>
                  </a:lnTo>
                  <a:lnTo>
                    <a:pt x="1019619" y="2830957"/>
                  </a:lnTo>
                  <a:lnTo>
                    <a:pt x="1019619" y="2649524"/>
                  </a:lnTo>
                  <a:close/>
                </a:path>
                <a:path w="1019809" h="5945505">
                  <a:moveTo>
                    <a:pt x="1019619" y="2244712"/>
                  </a:moveTo>
                  <a:lnTo>
                    <a:pt x="693051" y="2244712"/>
                  </a:lnTo>
                  <a:lnTo>
                    <a:pt x="693051" y="2426144"/>
                  </a:lnTo>
                  <a:lnTo>
                    <a:pt x="1019619" y="2426144"/>
                  </a:lnTo>
                  <a:lnTo>
                    <a:pt x="1019619" y="2244712"/>
                  </a:lnTo>
                  <a:close/>
                </a:path>
                <a:path w="1019809" h="5945505">
                  <a:moveTo>
                    <a:pt x="1019619" y="1879587"/>
                  </a:moveTo>
                  <a:lnTo>
                    <a:pt x="693051" y="1879587"/>
                  </a:lnTo>
                  <a:lnTo>
                    <a:pt x="693051" y="2061019"/>
                  </a:lnTo>
                  <a:lnTo>
                    <a:pt x="1019619" y="2061019"/>
                  </a:lnTo>
                  <a:lnTo>
                    <a:pt x="1019619" y="1879587"/>
                  </a:lnTo>
                  <a:close/>
                </a:path>
                <a:path w="1019809" h="5945505">
                  <a:moveTo>
                    <a:pt x="1019619" y="1474774"/>
                  </a:moveTo>
                  <a:lnTo>
                    <a:pt x="693051" y="1474774"/>
                  </a:lnTo>
                  <a:lnTo>
                    <a:pt x="693051" y="1656207"/>
                  </a:lnTo>
                  <a:lnTo>
                    <a:pt x="1019619" y="1656207"/>
                  </a:lnTo>
                  <a:lnTo>
                    <a:pt x="1019619" y="1474774"/>
                  </a:lnTo>
                  <a:close/>
                </a:path>
                <a:path w="1019809" h="5945505">
                  <a:moveTo>
                    <a:pt x="1019619" y="1090383"/>
                  </a:moveTo>
                  <a:lnTo>
                    <a:pt x="693051" y="1090383"/>
                  </a:lnTo>
                  <a:lnTo>
                    <a:pt x="693051" y="1271816"/>
                  </a:lnTo>
                  <a:lnTo>
                    <a:pt x="1019619" y="1271816"/>
                  </a:lnTo>
                  <a:lnTo>
                    <a:pt x="1019619" y="1090383"/>
                  </a:lnTo>
                  <a:close/>
                </a:path>
                <a:path w="1019809" h="5945505">
                  <a:moveTo>
                    <a:pt x="1019619" y="743407"/>
                  </a:moveTo>
                  <a:lnTo>
                    <a:pt x="693051" y="743407"/>
                  </a:lnTo>
                  <a:lnTo>
                    <a:pt x="693051" y="924839"/>
                  </a:lnTo>
                  <a:lnTo>
                    <a:pt x="1019619" y="924839"/>
                  </a:lnTo>
                  <a:lnTo>
                    <a:pt x="1019619" y="743407"/>
                  </a:lnTo>
                  <a:close/>
                </a:path>
                <a:path w="1019809" h="5945505">
                  <a:moveTo>
                    <a:pt x="1019619" y="376008"/>
                  </a:moveTo>
                  <a:lnTo>
                    <a:pt x="693051" y="376008"/>
                  </a:lnTo>
                  <a:lnTo>
                    <a:pt x="693051" y="557441"/>
                  </a:lnTo>
                  <a:lnTo>
                    <a:pt x="1019619" y="557441"/>
                  </a:lnTo>
                  <a:lnTo>
                    <a:pt x="1019619" y="376008"/>
                  </a:lnTo>
                  <a:close/>
                </a:path>
                <a:path w="1019809" h="5945505">
                  <a:moveTo>
                    <a:pt x="1019619" y="29032"/>
                  </a:moveTo>
                  <a:lnTo>
                    <a:pt x="693051" y="29032"/>
                  </a:lnTo>
                  <a:lnTo>
                    <a:pt x="693051" y="210464"/>
                  </a:lnTo>
                  <a:lnTo>
                    <a:pt x="1019619" y="210464"/>
                  </a:lnTo>
                  <a:lnTo>
                    <a:pt x="1019619" y="29032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796649" y="30479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820233" y="67510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820233" y="104540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20233" y="1337233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820233" y="1774825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842000" y="215204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842000" y="249059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832933" y="290325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627915" y="3303244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326571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71" y="181432"/>
                  </a:lnTo>
                  <a:lnTo>
                    <a:pt x="326571" y="0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832933" y="3237649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796649" y="363098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796649" y="402461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796649" y="440146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818417" y="479480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840185" y="517502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796649" y="559045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851081" y="6041872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33716" y="268133"/>
              <a:ext cx="3919816" cy="292761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3524" y="268133"/>
              <a:ext cx="4709414" cy="3329343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8343" y="3670909"/>
              <a:ext cx="4175150" cy="2951645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7900" y="3469258"/>
              <a:ext cx="4259199" cy="30990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96000" y="0"/>
            <a:ext cx="5566410" cy="6858000"/>
            <a:chOff x="6096000" y="0"/>
            <a:chExt cx="556641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569232" y="4401692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937862" y="4408042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631370" y="0"/>
                  </a:moveTo>
                  <a:lnTo>
                    <a:pt x="0" y="0"/>
                  </a:lnTo>
                  <a:lnTo>
                    <a:pt x="0" y="2318639"/>
                  </a:lnTo>
                  <a:lnTo>
                    <a:pt x="631370" y="2318639"/>
                  </a:lnTo>
                  <a:lnTo>
                    <a:pt x="63137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221615" y="138108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5382983" y="0"/>
                  </a:moveTo>
                  <a:lnTo>
                    <a:pt x="0" y="0"/>
                  </a:lnTo>
                  <a:lnTo>
                    <a:pt x="0" y="6578832"/>
                  </a:lnTo>
                  <a:lnTo>
                    <a:pt x="4909058" y="6578832"/>
                  </a:lnTo>
                  <a:lnTo>
                    <a:pt x="4899875" y="6549261"/>
                  </a:lnTo>
                  <a:lnTo>
                    <a:pt x="4897854" y="6537923"/>
                  </a:lnTo>
                  <a:lnTo>
                    <a:pt x="4896391" y="6526399"/>
                  </a:lnTo>
                  <a:lnTo>
                    <a:pt x="4895502" y="6514705"/>
                  </a:lnTo>
                  <a:lnTo>
                    <a:pt x="4895202" y="6502857"/>
                  </a:lnTo>
                  <a:lnTo>
                    <a:pt x="4895202" y="4804054"/>
                  </a:lnTo>
                  <a:lnTo>
                    <a:pt x="4899881" y="4757650"/>
                  </a:lnTo>
                  <a:lnTo>
                    <a:pt x="4913303" y="4714429"/>
                  </a:lnTo>
                  <a:lnTo>
                    <a:pt x="4934540" y="4675318"/>
                  </a:lnTo>
                  <a:lnTo>
                    <a:pt x="4962667" y="4641241"/>
                  </a:lnTo>
                  <a:lnTo>
                    <a:pt x="4996758" y="4613126"/>
                  </a:lnTo>
                  <a:lnTo>
                    <a:pt x="5035887" y="4591897"/>
                  </a:lnTo>
                  <a:lnTo>
                    <a:pt x="5079128" y="4578481"/>
                  </a:lnTo>
                  <a:lnTo>
                    <a:pt x="5125554" y="4573803"/>
                  </a:lnTo>
                  <a:lnTo>
                    <a:pt x="5348630" y="4573803"/>
                  </a:lnTo>
                  <a:lnTo>
                    <a:pt x="5382983" y="4577257"/>
                  </a:lnTo>
                  <a:lnTo>
                    <a:pt x="5382983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151765" y="14445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5370283" y="0"/>
                  </a:moveTo>
                  <a:lnTo>
                    <a:pt x="0" y="0"/>
                  </a:lnTo>
                  <a:lnTo>
                    <a:pt x="0" y="6566132"/>
                  </a:lnTo>
                  <a:lnTo>
                    <a:pt x="4897475" y="6566132"/>
                  </a:lnTo>
                  <a:lnTo>
                    <a:pt x="4888318" y="6536618"/>
                  </a:lnTo>
                  <a:lnTo>
                    <a:pt x="4886297" y="6525301"/>
                  </a:lnTo>
                  <a:lnTo>
                    <a:pt x="4884834" y="6513800"/>
                  </a:lnTo>
                  <a:lnTo>
                    <a:pt x="4883945" y="6502130"/>
                  </a:lnTo>
                  <a:lnTo>
                    <a:pt x="4883645" y="6490304"/>
                  </a:lnTo>
                  <a:lnTo>
                    <a:pt x="4883645" y="4794783"/>
                  </a:lnTo>
                  <a:lnTo>
                    <a:pt x="4888314" y="4748467"/>
                  </a:lnTo>
                  <a:lnTo>
                    <a:pt x="4901705" y="4705330"/>
                  </a:lnTo>
                  <a:lnTo>
                    <a:pt x="4922895" y="4666294"/>
                  </a:lnTo>
                  <a:lnTo>
                    <a:pt x="4950958" y="4632283"/>
                  </a:lnTo>
                  <a:lnTo>
                    <a:pt x="4984971" y="4604222"/>
                  </a:lnTo>
                  <a:lnTo>
                    <a:pt x="5024009" y="4583035"/>
                  </a:lnTo>
                  <a:lnTo>
                    <a:pt x="5067148" y="4569645"/>
                  </a:lnTo>
                  <a:lnTo>
                    <a:pt x="5113464" y="4564976"/>
                  </a:lnTo>
                  <a:lnTo>
                    <a:pt x="5336006" y="4564976"/>
                  </a:lnTo>
                  <a:lnTo>
                    <a:pt x="5370283" y="4568431"/>
                  </a:lnTo>
                  <a:lnTo>
                    <a:pt x="5370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159542" y="6219084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09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24113" y="123487"/>
            <a:ext cx="5500370" cy="6595109"/>
            <a:chOff x="624113" y="123487"/>
            <a:chExt cx="5500370" cy="6595109"/>
          </a:xfrm>
        </p:grpSpPr>
        <p:sp>
          <p:nvSpPr>
            <p:cNvPr id="9" name="object 9" descr=""/>
            <p:cNvSpPr/>
            <p:nvPr/>
          </p:nvSpPr>
          <p:spPr>
            <a:xfrm>
              <a:off x="1255483" y="4387075"/>
              <a:ext cx="82550" cy="2331720"/>
            </a:xfrm>
            <a:custGeom>
              <a:avLst/>
              <a:gdLst/>
              <a:ahLst/>
              <a:cxnLst/>
              <a:rect l="l" t="t" r="r" b="b"/>
              <a:pathLst>
                <a:path w="82550" h="2331720">
                  <a:moveTo>
                    <a:pt x="0" y="2331339"/>
                  </a:moveTo>
                  <a:lnTo>
                    <a:pt x="82550" y="2331339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2331339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24113" y="4393425"/>
              <a:ext cx="631825" cy="2319020"/>
            </a:xfrm>
            <a:custGeom>
              <a:avLst/>
              <a:gdLst/>
              <a:ahLst/>
              <a:cxnLst/>
              <a:rect l="l" t="t" r="r" b="b"/>
              <a:pathLst>
                <a:path w="631825" h="2319020">
                  <a:moveTo>
                    <a:pt x="0" y="0"/>
                  </a:moveTo>
                  <a:lnTo>
                    <a:pt x="631370" y="0"/>
                  </a:lnTo>
                  <a:lnTo>
                    <a:pt x="631370" y="2318639"/>
                  </a:lnTo>
                  <a:lnTo>
                    <a:pt x="0" y="2318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68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41133" y="123487"/>
              <a:ext cx="5383530" cy="6579234"/>
            </a:xfrm>
            <a:custGeom>
              <a:avLst/>
              <a:gdLst/>
              <a:ahLst/>
              <a:cxnLst/>
              <a:rect l="l" t="t" r="r" b="b"/>
              <a:pathLst>
                <a:path w="5383530" h="6579234">
                  <a:moveTo>
                    <a:pt x="0" y="0"/>
                  </a:moveTo>
                  <a:lnTo>
                    <a:pt x="5382983" y="0"/>
                  </a:lnTo>
                  <a:lnTo>
                    <a:pt x="5382983" y="6578832"/>
                  </a:lnTo>
                  <a:lnTo>
                    <a:pt x="473925" y="6578832"/>
                  </a:lnTo>
                  <a:lnTo>
                    <a:pt x="483108" y="6549261"/>
                  </a:lnTo>
                  <a:lnTo>
                    <a:pt x="485129" y="6537923"/>
                  </a:lnTo>
                  <a:lnTo>
                    <a:pt x="486592" y="6526399"/>
                  </a:lnTo>
                  <a:lnTo>
                    <a:pt x="487481" y="6514705"/>
                  </a:lnTo>
                  <a:lnTo>
                    <a:pt x="487781" y="6502857"/>
                  </a:lnTo>
                  <a:lnTo>
                    <a:pt x="487781" y="4804054"/>
                  </a:lnTo>
                  <a:lnTo>
                    <a:pt x="483101" y="4757650"/>
                  </a:lnTo>
                  <a:lnTo>
                    <a:pt x="469680" y="4714429"/>
                  </a:lnTo>
                  <a:lnTo>
                    <a:pt x="448443" y="4675318"/>
                  </a:lnTo>
                  <a:lnTo>
                    <a:pt x="420316" y="4641241"/>
                  </a:lnTo>
                  <a:lnTo>
                    <a:pt x="386225" y="4613126"/>
                  </a:lnTo>
                  <a:lnTo>
                    <a:pt x="347096" y="4591897"/>
                  </a:lnTo>
                  <a:lnTo>
                    <a:pt x="303855" y="4578481"/>
                  </a:lnTo>
                  <a:lnTo>
                    <a:pt x="257429" y="4573803"/>
                  </a:lnTo>
                  <a:lnTo>
                    <a:pt x="34353" y="4573803"/>
                  </a:lnTo>
                  <a:lnTo>
                    <a:pt x="0" y="4577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71283" y="129838"/>
              <a:ext cx="5370830" cy="6566534"/>
            </a:xfrm>
            <a:custGeom>
              <a:avLst/>
              <a:gdLst/>
              <a:ahLst/>
              <a:cxnLst/>
              <a:rect l="l" t="t" r="r" b="b"/>
              <a:pathLst>
                <a:path w="5370830" h="6566534">
                  <a:moveTo>
                    <a:pt x="0" y="0"/>
                  </a:moveTo>
                  <a:lnTo>
                    <a:pt x="5370283" y="0"/>
                  </a:lnTo>
                  <a:lnTo>
                    <a:pt x="5370283" y="6566132"/>
                  </a:lnTo>
                  <a:lnTo>
                    <a:pt x="472808" y="6566132"/>
                  </a:lnTo>
                  <a:lnTo>
                    <a:pt x="481965" y="6536618"/>
                  </a:lnTo>
                  <a:lnTo>
                    <a:pt x="483986" y="6525301"/>
                  </a:lnTo>
                  <a:lnTo>
                    <a:pt x="485449" y="6513800"/>
                  </a:lnTo>
                  <a:lnTo>
                    <a:pt x="486338" y="6502130"/>
                  </a:lnTo>
                  <a:lnTo>
                    <a:pt x="486638" y="6490304"/>
                  </a:lnTo>
                  <a:lnTo>
                    <a:pt x="486638" y="4794783"/>
                  </a:lnTo>
                  <a:lnTo>
                    <a:pt x="481969" y="4748467"/>
                  </a:lnTo>
                  <a:lnTo>
                    <a:pt x="468578" y="4705330"/>
                  </a:lnTo>
                  <a:lnTo>
                    <a:pt x="447388" y="4666294"/>
                  </a:lnTo>
                  <a:lnTo>
                    <a:pt x="419325" y="4632283"/>
                  </a:lnTo>
                  <a:lnTo>
                    <a:pt x="385312" y="4604222"/>
                  </a:lnTo>
                  <a:lnTo>
                    <a:pt x="346274" y="4583035"/>
                  </a:lnTo>
                  <a:lnTo>
                    <a:pt x="303135" y="4569645"/>
                  </a:lnTo>
                  <a:lnTo>
                    <a:pt x="256819" y="4564976"/>
                  </a:lnTo>
                  <a:lnTo>
                    <a:pt x="34277" y="4564976"/>
                  </a:lnTo>
                  <a:lnTo>
                    <a:pt x="0" y="45684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63207" y="6204463"/>
            <a:ext cx="281305" cy="280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25">
                <a:latin typeface="Arial"/>
                <a:cs typeface="Arial"/>
              </a:rPr>
              <a:t>08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1228004" y="212267"/>
            <a:ext cx="9591040" cy="6430010"/>
            <a:chOff x="1228004" y="212267"/>
            <a:chExt cx="9591040" cy="6430010"/>
          </a:xfrm>
        </p:grpSpPr>
        <p:sp>
          <p:nvSpPr>
            <p:cNvPr id="15" name="object 15" descr=""/>
            <p:cNvSpPr/>
            <p:nvPr/>
          </p:nvSpPr>
          <p:spPr>
            <a:xfrm>
              <a:off x="5627916" y="348347"/>
              <a:ext cx="1019810" cy="5945505"/>
            </a:xfrm>
            <a:custGeom>
              <a:avLst/>
              <a:gdLst/>
              <a:ahLst/>
              <a:cxnLst/>
              <a:rect l="l" t="t" r="r" b="b"/>
              <a:pathLst>
                <a:path w="1019809" h="5945505">
                  <a:moveTo>
                    <a:pt x="326567" y="5734926"/>
                  </a:moveTo>
                  <a:lnTo>
                    <a:pt x="0" y="5734926"/>
                  </a:lnTo>
                  <a:lnTo>
                    <a:pt x="0" y="5916358"/>
                  </a:lnTo>
                  <a:lnTo>
                    <a:pt x="326567" y="5916358"/>
                  </a:lnTo>
                  <a:lnTo>
                    <a:pt x="326567" y="5734926"/>
                  </a:lnTo>
                  <a:close/>
                </a:path>
                <a:path w="1019809" h="5945505">
                  <a:moveTo>
                    <a:pt x="326567" y="5312765"/>
                  </a:moveTo>
                  <a:lnTo>
                    <a:pt x="0" y="5312765"/>
                  </a:lnTo>
                  <a:lnTo>
                    <a:pt x="0" y="5494198"/>
                  </a:lnTo>
                  <a:lnTo>
                    <a:pt x="326567" y="5494198"/>
                  </a:lnTo>
                  <a:lnTo>
                    <a:pt x="326567" y="5312765"/>
                  </a:lnTo>
                  <a:close/>
                </a:path>
                <a:path w="1019809" h="5945505">
                  <a:moveTo>
                    <a:pt x="326567" y="4911026"/>
                  </a:moveTo>
                  <a:lnTo>
                    <a:pt x="0" y="4911026"/>
                  </a:lnTo>
                  <a:lnTo>
                    <a:pt x="0" y="5092458"/>
                  </a:lnTo>
                  <a:lnTo>
                    <a:pt x="326567" y="5092458"/>
                  </a:lnTo>
                  <a:lnTo>
                    <a:pt x="326567" y="4911026"/>
                  </a:lnTo>
                  <a:close/>
                </a:path>
                <a:path w="1019809" h="5945505">
                  <a:moveTo>
                    <a:pt x="326567" y="4529696"/>
                  </a:moveTo>
                  <a:lnTo>
                    <a:pt x="0" y="4529696"/>
                  </a:lnTo>
                  <a:lnTo>
                    <a:pt x="0" y="4711128"/>
                  </a:lnTo>
                  <a:lnTo>
                    <a:pt x="326567" y="4711128"/>
                  </a:lnTo>
                  <a:lnTo>
                    <a:pt x="326567" y="4529696"/>
                  </a:lnTo>
                  <a:close/>
                </a:path>
                <a:path w="1019809" h="5945505">
                  <a:moveTo>
                    <a:pt x="326567" y="4158107"/>
                  </a:moveTo>
                  <a:lnTo>
                    <a:pt x="0" y="4158107"/>
                  </a:lnTo>
                  <a:lnTo>
                    <a:pt x="0" y="4339539"/>
                  </a:lnTo>
                  <a:lnTo>
                    <a:pt x="326567" y="4339539"/>
                  </a:lnTo>
                  <a:lnTo>
                    <a:pt x="326567" y="4158107"/>
                  </a:lnTo>
                  <a:close/>
                </a:path>
                <a:path w="1019809" h="5945505">
                  <a:moveTo>
                    <a:pt x="326567" y="3735146"/>
                  </a:moveTo>
                  <a:lnTo>
                    <a:pt x="0" y="3735146"/>
                  </a:lnTo>
                  <a:lnTo>
                    <a:pt x="0" y="3916578"/>
                  </a:lnTo>
                  <a:lnTo>
                    <a:pt x="326567" y="3916578"/>
                  </a:lnTo>
                  <a:lnTo>
                    <a:pt x="326567" y="3735146"/>
                  </a:lnTo>
                  <a:close/>
                </a:path>
                <a:path w="1019809" h="5945505">
                  <a:moveTo>
                    <a:pt x="326567" y="3332607"/>
                  </a:moveTo>
                  <a:lnTo>
                    <a:pt x="0" y="3332607"/>
                  </a:lnTo>
                  <a:lnTo>
                    <a:pt x="0" y="3514039"/>
                  </a:lnTo>
                  <a:lnTo>
                    <a:pt x="326567" y="3514039"/>
                  </a:lnTo>
                  <a:lnTo>
                    <a:pt x="326567" y="3332607"/>
                  </a:lnTo>
                  <a:close/>
                </a:path>
                <a:path w="1019809" h="5945505">
                  <a:moveTo>
                    <a:pt x="326567" y="2967482"/>
                  </a:moveTo>
                  <a:lnTo>
                    <a:pt x="0" y="2967482"/>
                  </a:lnTo>
                  <a:lnTo>
                    <a:pt x="0" y="3148914"/>
                  </a:lnTo>
                  <a:lnTo>
                    <a:pt x="326567" y="3148914"/>
                  </a:lnTo>
                  <a:lnTo>
                    <a:pt x="326567" y="2967482"/>
                  </a:lnTo>
                  <a:close/>
                </a:path>
                <a:path w="1019809" h="5945505">
                  <a:moveTo>
                    <a:pt x="326567" y="2620505"/>
                  </a:moveTo>
                  <a:lnTo>
                    <a:pt x="0" y="2620505"/>
                  </a:lnTo>
                  <a:lnTo>
                    <a:pt x="0" y="2801937"/>
                  </a:lnTo>
                  <a:lnTo>
                    <a:pt x="326567" y="2801937"/>
                  </a:lnTo>
                  <a:lnTo>
                    <a:pt x="326567" y="2620505"/>
                  </a:lnTo>
                  <a:close/>
                </a:path>
                <a:path w="1019809" h="5945505">
                  <a:moveTo>
                    <a:pt x="326567" y="2215692"/>
                  </a:moveTo>
                  <a:lnTo>
                    <a:pt x="0" y="2215692"/>
                  </a:lnTo>
                  <a:lnTo>
                    <a:pt x="0" y="2397125"/>
                  </a:lnTo>
                  <a:lnTo>
                    <a:pt x="326567" y="2397125"/>
                  </a:lnTo>
                  <a:lnTo>
                    <a:pt x="326567" y="2215692"/>
                  </a:lnTo>
                  <a:close/>
                </a:path>
                <a:path w="1019809" h="5945505">
                  <a:moveTo>
                    <a:pt x="326567" y="1850567"/>
                  </a:moveTo>
                  <a:lnTo>
                    <a:pt x="0" y="1850567"/>
                  </a:lnTo>
                  <a:lnTo>
                    <a:pt x="0" y="2032000"/>
                  </a:lnTo>
                  <a:lnTo>
                    <a:pt x="326567" y="2032000"/>
                  </a:lnTo>
                  <a:lnTo>
                    <a:pt x="326567" y="1850567"/>
                  </a:lnTo>
                  <a:close/>
                </a:path>
                <a:path w="1019809" h="5945505">
                  <a:moveTo>
                    <a:pt x="326567" y="1445755"/>
                  </a:moveTo>
                  <a:lnTo>
                    <a:pt x="0" y="1445755"/>
                  </a:lnTo>
                  <a:lnTo>
                    <a:pt x="0" y="1627187"/>
                  </a:lnTo>
                  <a:lnTo>
                    <a:pt x="326567" y="1627187"/>
                  </a:lnTo>
                  <a:lnTo>
                    <a:pt x="326567" y="1445755"/>
                  </a:lnTo>
                  <a:close/>
                </a:path>
                <a:path w="1019809" h="5945505">
                  <a:moveTo>
                    <a:pt x="326567" y="1061351"/>
                  </a:moveTo>
                  <a:lnTo>
                    <a:pt x="0" y="1061351"/>
                  </a:lnTo>
                  <a:lnTo>
                    <a:pt x="0" y="1242783"/>
                  </a:lnTo>
                  <a:lnTo>
                    <a:pt x="326567" y="1242783"/>
                  </a:lnTo>
                  <a:lnTo>
                    <a:pt x="326567" y="1061351"/>
                  </a:lnTo>
                  <a:close/>
                </a:path>
                <a:path w="1019809" h="5945505">
                  <a:moveTo>
                    <a:pt x="326567" y="714375"/>
                  </a:moveTo>
                  <a:lnTo>
                    <a:pt x="0" y="714375"/>
                  </a:lnTo>
                  <a:lnTo>
                    <a:pt x="0" y="895807"/>
                  </a:lnTo>
                  <a:lnTo>
                    <a:pt x="326567" y="895807"/>
                  </a:lnTo>
                  <a:lnTo>
                    <a:pt x="326567" y="714375"/>
                  </a:lnTo>
                  <a:close/>
                </a:path>
                <a:path w="1019809" h="5945505">
                  <a:moveTo>
                    <a:pt x="326567" y="346976"/>
                  </a:moveTo>
                  <a:lnTo>
                    <a:pt x="0" y="346976"/>
                  </a:lnTo>
                  <a:lnTo>
                    <a:pt x="0" y="528408"/>
                  </a:lnTo>
                  <a:lnTo>
                    <a:pt x="326567" y="528408"/>
                  </a:lnTo>
                  <a:lnTo>
                    <a:pt x="326567" y="346976"/>
                  </a:lnTo>
                  <a:close/>
                </a:path>
                <a:path w="1019809" h="5945505">
                  <a:moveTo>
                    <a:pt x="326567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67" y="181432"/>
                  </a:lnTo>
                  <a:lnTo>
                    <a:pt x="326567" y="0"/>
                  </a:lnTo>
                  <a:close/>
                </a:path>
                <a:path w="1019809" h="5945505">
                  <a:moveTo>
                    <a:pt x="1019619" y="5763946"/>
                  </a:moveTo>
                  <a:lnTo>
                    <a:pt x="693051" y="5763946"/>
                  </a:lnTo>
                  <a:lnTo>
                    <a:pt x="693051" y="5945378"/>
                  </a:lnTo>
                  <a:lnTo>
                    <a:pt x="1019619" y="5945378"/>
                  </a:lnTo>
                  <a:lnTo>
                    <a:pt x="1019619" y="5763946"/>
                  </a:lnTo>
                  <a:close/>
                </a:path>
                <a:path w="1019809" h="5945505">
                  <a:moveTo>
                    <a:pt x="1019619" y="5341798"/>
                  </a:moveTo>
                  <a:lnTo>
                    <a:pt x="693051" y="5341798"/>
                  </a:lnTo>
                  <a:lnTo>
                    <a:pt x="693051" y="5523230"/>
                  </a:lnTo>
                  <a:lnTo>
                    <a:pt x="1019619" y="5523230"/>
                  </a:lnTo>
                  <a:lnTo>
                    <a:pt x="1019619" y="5341798"/>
                  </a:lnTo>
                  <a:close/>
                </a:path>
                <a:path w="1019809" h="5945505">
                  <a:moveTo>
                    <a:pt x="1019619" y="4940058"/>
                  </a:moveTo>
                  <a:lnTo>
                    <a:pt x="693051" y="4940058"/>
                  </a:lnTo>
                  <a:lnTo>
                    <a:pt x="693051" y="5121491"/>
                  </a:lnTo>
                  <a:lnTo>
                    <a:pt x="1019619" y="5121491"/>
                  </a:lnTo>
                  <a:lnTo>
                    <a:pt x="1019619" y="4940058"/>
                  </a:lnTo>
                  <a:close/>
                </a:path>
                <a:path w="1019809" h="5945505">
                  <a:moveTo>
                    <a:pt x="1019619" y="4558728"/>
                  </a:moveTo>
                  <a:lnTo>
                    <a:pt x="693051" y="4558728"/>
                  </a:lnTo>
                  <a:lnTo>
                    <a:pt x="693051" y="4740160"/>
                  </a:lnTo>
                  <a:lnTo>
                    <a:pt x="1019619" y="4740160"/>
                  </a:lnTo>
                  <a:lnTo>
                    <a:pt x="1019619" y="4558728"/>
                  </a:lnTo>
                  <a:close/>
                </a:path>
                <a:path w="1019809" h="5945505">
                  <a:moveTo>
                    <a:pt x="1019619" y="4187126"/>
                  </a:moveTo>
                  <a:lnTo>
                    <a:pt x="693051" y="4187126"/>
                  </a:lnTo>
                  <a:lnTo>
                    <a:pt x="693051" y="4368558"/>
                  </a:lnTo>
                  <a:lnTo>
                    <a:pt x="1019619" y="4368558"/>
                  </a:lnTo>
                  <a:lnTo>
                    <a:pt x="1019619" y="4187126"/>
                  </a:lnTo>
                  <a:close/>
                </a:path>
                <a:path w="1019809" h="5945505">
                  <a:moveTo>
                    <a:pt x="1019619" y="3764178"/>
                  </a:moveTo>
                  <a:lnTo>
                    <a:pt x="693051" y="3764178"/>
                  </a:lnTo>
                  <a:lnTo>
                    <a:pt x="693051" y="3945610"/>
                  </a:lnTo>
                  <a:lnTo>
                    <a:pt x="1019619" y="3945610"/>
                  </a:lnTo>
                  <a:lnTo>
                    <a:pt x="1019619" y="3764178"/>
                  </a:lnTo>
                  <a:close/>
                </a:path>
                <a:path w="1019809" h="5945505">
                  <a:moveTo>
                    <a:pt x="1019619" y="3361639"/>
                  </a:moveTo>
                  <a:lnTo>
                    <a:pt x="693051" y="3361639"/>
                  </a:lnTo>
                  <a:lnTo>
                    <a:pt x="693051" y="3543071"/>
                  </a:lnTo>
                  <a:lnTo>
                    <a:pt x="1019619" y="3543071"/>
                  </a:lnTo>
                  <a:lnTo>
                    <a:pt x="1019619" y="3361639"/>
                  </a:lnTo>
                  <a:close/>
                </a:path>
                <a:path w="1019809" h="5945505">
                  <a:moveTo>
                    <a:pt x="1019619" y="2996514"/>
                  </a:moveTo>
                  <a:lnTo>
                    <a:pt x="693051" y="2996514"/>
                  </a:lnTo>
                  <a:lnTo>
                    <a:pt x="693051" y="3177946"/>
                  </a:lnTo>
                  <a:lnTo>
                    <a:pt x="1019619" y="3177946"/>
                  </a:lnTo>
                  <a:lnTo>
                    <a:pt x="1019619" y="2996514"/>
                  </a:lnTo>
                  <a:close/>
                </a:path>
                <a:path w="1019809" h="5945505">
                  <a:moveTo>
                    <a:pt x="1019619" y="2649524"/>
                  </a:moveTo>
                  <a:lnTo>
                    <a:pt x="693051" y="2649524"/>
                  </a:lnTo>
                  <a:lnTo>
                    <a:pt x="693051" y="2830957"/>
                  </a:lnTo>
                  <a:lnTo>
                    <a:pt x="1019619" y="2830957"/>
                  </a:lnTo>
                  <a:lnTo>
                    <a:pt x="1019619" y="2649524"/>
                  </a:lnTo>
                  <a:close/>
                </a:path>
                <a:path w="1019809" h="5945505">
                  <a:moveTo>
                    <a:pt x="1019619" y="2244712"/>
                  </a:moveTo>
                  <a:lnTo>
                    <a:pt x="693051" y="2244712"/>
                  </a:lnTo>
                  <a:lnTo>
                    <a:pt x="693051" y="2426144"/>
                  </a:lnTo>
                  <a:lnTo>
                    <a:pt x="1019619" y="2426144"/>
                  </a:lnTo>
                  <a:lnTo>
                    <a:pt x="1019619" y="2244712"/>
                  </a:lnTo>
                  <a:close/>
                </a:path>
                <a:path w="1019809" h="5945505">
                  <a:moveTo>
                    <a:pt x="1019619" y="1879587"/>
                  </a:moveTo>
                  <a:lnTo>
                    <a:pt x="693051" y="1879587"/>
                  </a:lnTo>
                  <a:lnTo>
                    <a:pt x="693051" y="2061019"/>
                  </a:lnTo>
                  <a:lnTo>
                    <a:pt x="1019619" y="2061019"/>
                  </a:lnTo>
                  <a:lnTo>
                    <a:pt x="1019619" y="1879587"/>
                  </a:lnTo>
                  <a:close/>
                </a:path>
                <a:path w="1019809" h="5945505">
                  <a:moveTo>
                    <a:pt x="1019619" y="1474774"/>
                  </a:moveTo>
                  <a:lnTo>
                    <a:pt x="693051" y="1474774"/>
                  </a:lnTo>
                  <a:lnTo>
                    <a:pt x="693051" y="1656207"/>
                  </a:lnTo>
                  <a:lnTo>
                    <a:pt x="1019619" y="1656207"/>
                  </a:lnTo>
                  <a:lnTo>
                    <a:pt x="1019619" y="1474774"/>
                  </a:lnTo>
                  <a:close/>
                </a:path>
                <a:path w="1019809" h="5945505">
                  <a:moveTo>
                    <a:pt x="1019619" y="1090383"/>
                  </a:moveTo>
                  <a:lnTo>
                    <a:pt x="693051" y="1090383"/>
                  </a:lnTo>
                  <a:lnTo>
                    <a:pt x="693051" y="1271816"/>
                  </a:lnTo>
                  <a:lnTo>
                    <a:pt x="1019619" y="1271816"/>
                  </a:lnTo>
                  <a:lnTo>
                    <a:pt x="1019619" y="1090383"/>
                  </a:lnTo>
                  <a:close/>
                </a:path>
                <a:path w="1019809" h="5945505">
                  <a:moveTo>
                    <a:pt x="1019619" y="743407"/>
                  </a:moveTo>
                  <a:lnTo>
                    <a:pt x="693051" y="743407"/>
                  </a:lnTo>
                  <a:lnTo>
                    <a:pt x="693051" y="924839"/>
                  </a:lnTo>
                  <a:lnTo>
                    <a:pt x="1019619" y="924839"/>
                  </a:lnTo>
                  <a:lnTo>
                    <a:pt x="1019619" y="743407"/>
                  </a:lnTo>
                  <a:close/>
                </a:path>
                <a:path w="1019809" h="5945505">
                  <a:moveTo>
                    <a:pt x="1019619" y="376008"/>
                  </a:moveTo>
                  <a:lnTo>
                    <a:pt x="693051" y="376008"/>
                  </a:lnTo>
                  <a:lnTo>
                    <a:pt x="693051" y="557441"/>
                  </a:lnTo>
                  <a:lnTo>
                    <a:pt x="1019619" y="557441"/>
                  </a:lnTo>
                  <a:lnTo>
                    <a:pt x="1019619" y="376008"/>
                  </a:lnTo>
                  <a:close/>
                </a:path>
                <a:path w="1019809" h="5945505">
                  <a:moveTo>
                    <a:pt x="1019619" y="29032"/>
                  </a:moveTo>
                  <a:lnTo>
                    <a:pt x="693051" y="29032"/>
                  </a:lnTo>
                  <a:lnTo>
                    <a:pt x="693051" y="210464"/>
                  </a:lnTo>
                  <a:lnTo>
                    <a:pt x="1019619" y="210464"/>
                  </a:lnTo>
                  <a:lnTo>
                    <a:pt x="1019619" y="29032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796649" y="30479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820233" y="67510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820233" y="104540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20233" y="1337233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820233" y="1774825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842001" y="215204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842001" y="2490596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832933" y="290325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5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627916" y="3303244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326571" y="0"/>
                  </a:moveTo>
                  <a:lnTo>
                    <a:pt x="0" y="0"/>
                  </a:lnTo>
                  <a:lnTo>
                    <a:pt x="0" y="181432"/>
                  </a:lnTo>
                  <a:lnTo>
                    <a:pt x="326571" y="181432"/>
                  </a:lnTo>
                  <a:lnTo>
                    <a:pt x="326571" y="0"/>
                  </a:lnTo>
                  <a:close/>
                </a:path>
              </a:pathLst>
            </a:custGeom>
            <a:solidFill>
              <a:srgbClr val="995D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832933" y="3237649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796649" y="3630980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796649" y="4024617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796649" y="4401464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818417" y="4794808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840184" y="517502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796649" y="5590451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851081" y="6041872"/>
              <a:ext cx="553085" cy="192405"/>
            </a:xfrm>
            <a:custGeom>
              <a:avLst/>
              <a:gdLst/>
              <a:ahLst/>
              <a:cxnLst/>
              <a:rect l="l" t="t" r="r" b="b"/>
              <a:pathLst>
                <a:path w="553085" h="192404">
                  <a:moveTo>
                    <a:pt x="0" y="190055"/>
                  </a:moveTo>
                  <a:lnTo>
                    <a:pt x="24896" y="143062"/>
                  </a:lnTo>
                  <a:lnTo>
                    <a:pt x="56008" y="101730"/>
                  </a:lnTo>
                  <a:lnTo>
                    <a:pt x="92505" y="66631"/>
                  </a:lnTo>
                  <a:lnTo>
                    <a:pt x="133558" y="38337"/>
                  </a:lnTo>
                  <a:lnTo>
                    <a:pt x="178339" y="17420"/>
                  </a:lnTo>
                  <a:lnTo>
                    <a:pt x="226018" y="4450"/>
                  </a:lnTo>
                  <a:lnTo>
                    <a:pt x="275766" y="0"/>
                  </a:lnTo>
                  <a:lnTo>
                    <a:pt x="325835" y="4507"/>
                  </a:lnTo>
                  <a:lnTo>
                    <a:pt x="373795" y="17641"/>
                  </a:lnTo>
                  <a:lnTo>
                    <a:pt x="418804" y="38814"/>
                  </a:lnTo>
                  <a:lnTo>
                    <a:pt x="460017" y="67442"/>
                  </a:lnTo>
                  <a:lnTo>
                    <a:pt x="496593" y="102940"/>
                  </a:lnTo>
                  <a:lnTo>
                    <a:pt x="527686" y="144721"/>
                  </a:lnTo>
                  <a:lnTo>
                    <a:pt x="552456" y="192201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0247" y="3655568"/>
              <a:ext cx="4008437" cy="298617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8004" y="304797"/>
              <a:ext cx="4309935" cy="6147926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30388" y="212267"/>
              <a:ext cx="2356865" cy="33744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149" y="0"/>
            <a:ext cx="5565825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805122" y="3264509"/>
            <a:ext cx="24498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40">
                <a:solidFill>
                  <a:srgbClr val="FFFF00"/>
                </a:solidFill>
                <a:latin typeface="Arial"/>
                <a:cs typeface="Arial"/>
              </a:rPr>
              <a:t>СПАСИБО</a:t>
            </a:r>
            <a:r>
              <a:rPr dirty="0" sz="1800" spc="-8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210">
                <a:solidFill>
                  <a:srgbClr val="FFFF00"/>
                </a:solidFill>
                <a:latin typeface="Arial"/>
                <a:cs typeface="Arial"/>
              </a:rPr>
              <a:t>ЗА</a:t>
            </a:r>
            <a:r>
              <a:rPr dirty="0" sz="1800" spc="-7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1800" spc="-155">
                <a:solidFill>
                  <a:srgbClr val="FFFF00"/>
                </a:solidFill>
                <a:latin typeface="Arial"/>
                <a:cs typeface="Arial"/>
              </a:rPr>
              <a:t>ВНИМАНИЕ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290460" y="214992"/>
            <a:ext cx="678180" cy="6207760"/>
            <a:chOff x="5290460" y="214992"/>
            <a:chExt cx="678180" cy="6207760"/>
          </a:xfrm>
        </p:grpSpPr>
        <p:sp>
          <p:nvSpPr>
            <p:cNvPr id="5" name="object 5" descr=""/>
            <p:cNvSpPr/>
            <p:nvPr/>
          </p:nvSpPr>
          <p:spPr>
            <a:xfrm>
              <a:off x="5290460" y="319313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09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479146" y="246741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290460" y="666296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09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479146" y="593723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290460" y="1033687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09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479146" y="961115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290460" y="1380667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09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479146" y="1308100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290460" y="1765071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479146" y="1692503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290460" y="2169883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479146" y="2097315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290460" y="2535008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479146" y="2462440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290460" y="2939821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479146" y="2867253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290460" y="3286798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479146" y="3214230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290460" y="3651923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479146" y="3579355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290460" y="4054474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479146" y="3981894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290460" y="4477423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479146" y="4404855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290460" y="4849012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479146" y="4776444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290460" y="5230355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479146" y="5157774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5290460" y="5632094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479146" y="5559513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5290460" y="6054242"/>
              <a:ext cx="327025" cy="181610"/>
            </a:xfrm>
            <a:custGeom>
              <a:avLst/>
              <a:gdLst/>
              <a:ahLst/>
              <a:cxnLst/>
              <a:rect l="l" t="t" r="r" b="b"/>
              <a:pathLst>
                <a:path w="327025" h="181610">
                  <a:moveTo>
                    <a:pt x="0" y="0"/>
                  </a:moveTo>
                  <a:lnTo>
                    <a:pt x="326571" y="0"/>
                  </a:lnTo>
                  <a:lnTo>
                    <a:pt x="326571" y="181432"/>
                  </a:lnTo>
                  <a:lnTo>
                    <a:pt x="0" y="18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5479146" y="5981674"/>
              <a:ext cx="457200" cy="409575"/>
            </a:xfrm>
            <a:custGeom>
              <a:avLst/>
              <a:gdLst/>
              <a:ahLst/>
              <a:cxnLst/>
              <a:rect l="l" t="t" r="r" b="b"/>
              <a:pathLst>
                <a:path w="457200" h="409575">
                  <a:moveTo>
                    <a:pt x="341206" y="409308"/>
                  </a:moveTo>
                  <a:lnTo>
                    <a:pt x="380760" y="382161"/>
                  </a:lnTo>
                  <a:lnTo>
                    <a:pt x="412963" y="348185"/>
                  </a:lnTo>
                  <a:lnTo>
                    <a:pt x="436989" y="308736"/>
                  </a:lnTo>
                  <a:lnTo>
                    <a:pt x="452010" y="265170"/>
                  </a:lnTo>
                  <a:lnTo>
                    <a:pt x="457201" y="218846"/>
                  </a:lnTo>
                  <a:lnTo>
                    <a:pt x="452522" y="174974"/>
                  </a:lnTo>
                  <a:lnTo>
                    <a:pt x="439117" y="134004"/>
                  </a:lnTo>
                  <a:lnTo>
                    <a:pt x="417936" y="96844"/>
                  </a:lnTo>
                  <a:lnTo>
                    <a:pt x="389928" y="64403"/>
                  </a:lnTo>
                  <a:lnTo>
                    <a:pt x="356041" y="37589"/>
                  </a:lnTo>
                  <a:lnTo>
                    <a:pt x="317225" y="17312"/>
                  </a:lnTo>
                  <a:lnTo>
                    <a:pt x="274429" y="4479"/>
                  </a:lnTo>
                  <a:lnTo>
                    <a:pt x="228601" y="0"/>
                  </a:lnTo>
                  <a:lnTo>
                    <a:pt x="182773" y="4479"/>
                  </a:lnTo>
                  <a:lnTo>
                    <a:pt x="139976" y="17312"/>
                  </a:lnTo>
                  <a:lnTo>
                    <a:pt x="101160" y="37589"/>
                  </a:lnTo>
                  <a:lnTo>
                    <a:pt x="67273" y="64403"/>
                  </a:lnTo>
                  <a:lnTo>
                    <a:pt x="39264" y="96844"/>
                  </a:lnTo>
                  <a:lnTo>
                    <a:pt x="18083" y="134004"/>
                  </a:lnTo>
                  <a:lnTo>
                    <a:pt x="4679" y="174974"/>
                  </a:lnTo>
                  <a:lnTo>
                    <a:pt x="0" y="218846"/>
                  </a:lnTo>
                  <a:lnTo>
                    <a:pt x="0" y="226834"/>
                  </a:lnTo>
                  <a:lnTo>
                    <a:pt x="457" y="234823"/>
                  </a:lnTo>
                  <a:lnTo>
                    <a:pt x="1370" y="242773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2026-04-09T02:08:59Z</dcterms:created>
  <dcterms:modified xsi:type="dcterms:W3CDTF">2026-04-09T02:08:59Z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2026-04-09T00:00:00Z</vt:filetime>
  </property>
  <property fmtid="{D5CDD505-2E9C-101B-9397-08002B2CF9AE}" pid="3" name="Creator">
    <vt:lpwstr>www.smallpdf.com</vt:lpwstr>
  </property>
  <property fmtid="{D5CDD505-2E9C-101B-9397-08002B2CF9AE}" pid="4" name="LastSaved">
    <vt:filetime>2026-04-09T00:00:00Z</vt:filetime>
  </property>
  <property fmtid="{D5CDD505-2E9C-101B-9397-08002B2CF9AE}" pid="5" name="Producer">
    <vt:lpwstr>3-Heights(TM) PDF Security Shell 4.8.25.2 (http://www.pdf-tools.com)</vt:lpwstr>
  </property>
</Properties>
</file>