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3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4" d="100"/>
          <a:sy n="84" d="100"/>
        </p:scale>
        <p:origin x="629" y="1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1ECB2-F989-49D1-9C40-C28E27C4B0F1}" type="datetimeFigureOut">
              <a:rPr lang="ru-RU" smtClean="0"/>
              <a:t>23.03.2026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06510-A0B4-4835-9FA7-56BB2D623EB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2960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1ECB2-F989-49D1-9C40-C28E27C4B0F1}" type="datetimeFigureOut">
              <a:rPr lang="ru-RU" smtClean="0"/>
              <a:t>23.03.2026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06510-A0B4-4835-9FA7-56BB2D623EB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2026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1ECB2-F989-49D1-9C40-C28E27C4B0F1}" type="datetimeFigureOut">
              <a:rPr lang="ru-RU" smtClean="0"/>
              <a:t>23.03.2026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06510-A0B4-4835-9FA7-56BB2D623EB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6824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1ECB2-F989-49D1-9C40-C28E27C4B0F1}" type="datetimeFigureOut">
              <a:rPr lang="ru-RU" smtClean="0"/>
              <a:t>23.03.2026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06510-A0B4-4835-9FA7-56BB2D623EB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8036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1ECB2-F989-49D1-9C40-C28E27C4B0F1}" type="datetimeFigureOut">
              <a:rPr lang="ru-RU" smtClean="0"/>
              <a:t>23.03.2026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06510-A0B4-4835-9FA7-56BB2D623EB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5849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1ECB2-F989-49D1-9C40-C28E27C4B0F1}" type="datetimeFigureOut">
              <a:rPr lang="ru-RU" smtClean="0"/>
              <a:t>23.03.2026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06510-A0B4-4835-9FA7-56BB2D623EB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0961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1ECB2-F989-49D1-9C40-C28E27C4B0F1}" type="datetimeFigureOut">
              <a:rPr lang="ru-RU" smtClean="0"/>
              <a:t>23.03.2026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06510-A0B4-4835-9FA7-56BB2D623EB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1871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1ECB2-F989-49D1-9C40-C28E27C4B0F1}" type="datetimeFigureOut">
              <a:rPr lang="ru-RU" smtClean="0"/>
              <a:t>23.03.2026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06510-A0B4-4835-9FA7-56BB2D623EB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3713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1ECB2-F989-49D1-9C40-C28E27C4B0F1}" type="datetimeFigureOut">
              <a:rPr lang="ru-RU" smtClean="0"/>
              <a:t>23.03.2026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06510-A0B4-4835-9FA7-56BB2D623EB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1145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1ECB2-F989-49D1-9C40-C28E27C4B0F1}" type="datetimeFigureOut">
              <a:rPr lang="ru-RU" smtClean="0"/>
              <a:t>23.03.2026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06510-A0B4-4835-9FA7-56BB2D623EB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2426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1ECB2-F989-49D1-9C40-C28E27C4B0F1}" type="datetimeFigureOut">
              <a:rPr lang="ru-RU" smtClean="0"/>
              <a:t>23.03.2026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06510-A0B4-4835-9FA7-56BB2D623EB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4627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1ECB2-F989-49D1-9C40-C28E27C4B0F1}" type="datetimeFigureOut">
              <a:rPr lang="ru-RU" smtClean="0"/>
              <a:t>23.03.2026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06510-A0B4-4835-9FA7-56BB2D623EB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9465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Фон для презентаций Изображения – скачать бесплатно на Freepi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199"/>
                    </a14:imgEffect>
                    <a14:imgEffect>
                      <a14:saturation sat="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" y="40005"/>
            <a:ext cx="12120879" cy="6817995"/>
          </a:xfrm>
          <a:prstGeom prst="rect">
            <a:avLst/>
          </a:prstGeom>
          <a:noFill/>
          <a:effectLst>
            <a:glow rad="127000">
              <a:schemeClr val="bg1"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48062" y="1449891"/>
            <a:ext cx="941294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Грант главы Олекминского района </a:t>
            </a:r>
          </a:p>
          <a:p>
            <a:r>
              <a:rPr lang="ru-RU" sz="5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«Краеведение – основа патриотизма» </a:t>
            </a:r>
          </a:p>
        </p:txBody>
      </p:sp>
    </p:spTree>
    <p:extLst>
      <p:ext uri="{BB962C8B-B14F-4D97-AF65-F5344CB8AC3E}">
        <p14:creationId xmlns:p14="http://schemas.microsoft.com/office/powerpoint/2010/main" val="132359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Фон для презентаций Изображения – скачать бесплатно на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39" y="169285"/>
            <a:ext cx="3394037" cy="25455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83" y="0"/>
            <a:ext cx="5757333" cy="431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25" y="2884098"/>
            <a:ext cx="4982383" cy="373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3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Фон для презентаций Изображения – скачать бесплатно на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712" y="3429000"/>
            <a:ext cx="4521624" cy="33912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54" y="138944"/>
            <a:ext cx="4494692" cy="33710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692" y="167639"/>
            <a:ext cx="4124960" cy="33423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4" y="3429000"/>
            <a:ext cx="4287096" cy="321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98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для презентаций Изображения – скачать бесплатно на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648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492" y="2480796"/>
            <a:ext cx="4212296" cy="31400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824" y="541107"/>
            <a:ext cx="982472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В марте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подготовлены и отправлены документы для участия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конкурсной процедуре субсидий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грантов жителям, реализующим социально значимые проекты, финансирование которых осуществляется из бюджета муниципального района «Олекминский район» Республики Саха (Якутия).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Грант проходил на конкурсной основе, происходил отбор специально созданной комиссией.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Грант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форме субсидии предоставляется в целях привлечения некоммерческих организаций, граждан, активистов территориальных общественных самоуправлений, к решению вопросов местного значения, поддержка их общественной деятельности на основе развития общественных инициатив и активности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Грант проводился по следующим номинациям: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местного производства;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Этнотуризм и культурные маршруты;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развитию общественных объединений, социально-ориентированных НКО;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системы гражданско-патриотических ценностей;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целостной системы поддержки инициативной и талантливой молодежи;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и гармонизация социального института семьи.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12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Фон для презентаций Изображения – скачать бесплатно на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6140">
            <a:off x="6130667" y="3381038"/>
            <a:ext cx="5071875" cy="33812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8757" y="1023501"/>
            <a:ext cx="88212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Краеведческая деятельность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познакомиться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своим краем, познать патриотические, духовно-нравственные традиции народа. А это и есть истоки и основа патриотического воспитания. </a:t>
            </a:r>
          </a:p>
          <a:p>
            <a:pPr algn="just" fontAlgn="base"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Игра является хорошим инструментом в патриотическом воспитании подрастающего поколения и в формировании </a:t>
            </a:r>
            <a:r>
              <a:rPr lang="ru-RU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интереса к истории своей страны и родного края.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Собирая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паззл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участник запоминает расположение регионов, запоминает всю карту России, региона, района. Это тренирует не только память, моторику, но и повышает географические знания.</a:t>
            </a:r>
          </a:p>
          <a:p>
            <a:pPr algn="just" fontAlgn="base"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dirty="0">
                <a:latin typeface="Candara" panose="020E0502030303020204" pitchFamily="34" charset="0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405394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Фон для презентаций Изображения – скачать бесплатно на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02039" y="2168981"/>
            <a:ext cx="575563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andara" panose="020E0502030303020204" pitchFamily="34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Спилс–карта – это учебно-игровое пособие по изучению административно-территориального устройства Российской Федерации,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Саха (Якутия), Олекминского района, представляющее собой комплект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игровых элементов, изготовленных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путем разрезания древесных материалов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части по линиям границ регионов России и имеющих на лицевой стороне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текстовые обозначения, а на тыльной - зафиксированный магнит,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специальное игровое поле.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3285" y="284838"/>
            <a:ext cx="90119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Спилы карт — это фрагменты географической карты, вырезанные вручную или напечатанные отдельно друг от друга таким образом, чтобы потом можно было собрать целую карту заново, подобрав нужные части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паззла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Обычно такие спилы используются для учебных целей, настольных игр, головоломок или образовательных занятий. Они помогают развивать пространственное мышление, память и внимательность. Часто такие карты используют в школах и детских садах для изучения географии и краеведения.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18" y="2250140"/>
            <a:ext cx="5871100" cy="402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7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Фон для презентаций Изображения – скачать бесплатно на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68189" y="3602038"/>
            <a:ext cx="79696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проекта :</a:t>
            </a:r>
          </a:p>
          <a:p>
            <a:pPr fontAlgn="base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 внедрение системы патриотического и краеведческого познания с использованием спилс-карт для формирования интереса к истории своей страны и родного края, района.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ормирование мотивационных механизмов ценностного отношения к сохранению территориальной целостности РФ.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Организация и проведение краеведческих мероприятий, мероприятий гражданско-патриотической направленности с массовым участием населения.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Организация и проведение соревнований по скоростному сбору для семейных команд на базе библиотеки.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89" y="89297"/>
            <a:ext cx="9628094" cy="311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1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Фон для презентаций Изображения – скачать бесплатно на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364" y="428178"/>
            <a:ext cx="1186927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библиотечных уроков, мастер-классов 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квестов с помощью спилс-карт.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Игровые, диагностические, дидактические задания по разделу «Краеведение», например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base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выбрать районы спилс-карты, по территории которых протекает река Лена, Токко, Олекма и др.  </a:t>
            </a:r>
          </a:p>
          <a:p>
            <a:pPr fontAlgn="base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отобрать районы Республики Саха (Якутия), которые граничат с Красноярским краем, с Иркутской областью, с Амурской и Читинской областями, с Хабаровским краем, с Магаданской областью и Чукотским автономным округом. </a:t>
            </a:r>
          </a:p>
          <a:p>
            <a:pPr fontAlgn="base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из предложенного набора спилс-карт выбрать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паззлы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областной центр и самый северный, южный, восточный и западный районы области </a:t>
            </a:r>
          </a:p>
          <a:p>
            <a:pPr fontAlgn="base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определить район по описанию (герб, по памятникам природного и культурного наследия) и выбрать соответствующий контур из предложенных вариантов и т.д.</a:t>
            </a:r>
          </a:p>
          <a:p>
            <a:pPr fontAlgn="base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Краеведческое лото: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предлагается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определить, к какому району Якутии относятся фотографии, на которых представлены природные, историко-культурные, хозяйственные объекты района.</a:t>
            </a:r>
          </a:p>
          <a:p>
            <a:pPr fontAlgn="base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Картографическое лото: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 мешочка игрок вынимает элемент спилс-карты и, расположив на магнитной доске, дает его описание, называет все, что относится к данному району.</a:t>
            </a:r>
          </a:p>
          <a:p>
            <a:pPr fontAlgn="base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Географическое лото «Реки Якутии»: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обучающимся предлагается ряд карточек с реками, которые протекают по территории Республики Саха (Якутия). Вытянув карточку с названием реки, необходимо определить по спилс-карте в каких районах она протекает.</a:t>
            </a:r>
          </a:p>
          <a:p>
            <a:pPr fontAlgn="base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«Экономический район».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При изучении каждого экономического района из всех субъектов необходимо выбрать только те, которые входят в состав данного экономического район. Далее даётся возможность взаимопроверки учениками друг друга, поиска ошибок. По итогу на доске показывается правильный вариант ответа.</a:t>
            </a:r>
          </a:p>
          <a:p>
            <a:pPr fontAlgn="base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«Найди ошибку».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Можно предложить командам специально поставить неправильный субъект в составе любого экономического района, задача – исправить данную ошибку.</a:t>
            </a:r>
          </a:p>
          <a:p>
            <a:pPr fontAlgn="base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«Сортировка».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При изучении состава субъектов РФ можно предложить сортировку на области, республики, автономные округа, автономные области, города Федерального назначения.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Скоростная сборка.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Семейный турнир среди читателей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сбору спилс-карты на время.</a:t>
            </a:r>
          </a:p>
        </p:txBody>
      </p:sp>
    </p:spTree>
    <p:extLst>
      <p:ext uri="{BB962C8B-B14F-4D97-AF65-F5344CB8AC3E}">
        <p14:creationId xmlns:p14="http://schemas.microsoft.com/office/powerpoint/2010/main" val="52735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Фон для презентаций Изображения – скачать бесплатно на Freep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935C337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18448" y="98612"/>
            <a:ext cx="7019364" cy="675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6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Фон для презентаций Изображения – скачать бесплатно на Freep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8EE54B6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54941" y="-520186"/>
            <a:ext cx="7512423" cy="834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1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Фон для презентаций Изображения – скачать бесплатно на Freep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6A2280D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8045" b="27783"/>
          <a:stretch/>
        </p:blipFill>
        <p:spPr>
          <a:xfrm>
            <a:off x="1269698" y="301752"/>
            <a:ext cx="9255046" cy="513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2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875</TotalTime>
  <Words>651</Words>
  <Application>Microsoft Office PowerPoint</Application>
  <PresentationFormat>Широкоэкранный</PresentationFormat>
  <Paragraphs>42</Paragraphs>
  <Slides>11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Candara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Комп3</dc:creator>
  <cp:lastModifiedBy>LaptopLibrary</cp:lastModifiedBy>
  <cp:revision>58</cp:revision>
  <dcterms:created xsi:type="dcterms:W3CDTF">2026-02-18T02:46:42Z</dcterms:created>
  <dcterms:modified xsi:type="dcterms:W3CDTF">2026-03-23T01:18:09Z</dcterms:modified>
</cp:coreProperties>
</file>