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5"/>
  </p:notesMasterIdLst>
  <p:sldIdLst>
    <p:sldId id="256" r:id="rId2"/>
    <p:sldId id="257" r:id="rId3"/>
    <p:sldId id="261" r:id="rId4"/>
    <p:sldId id="259" r:id="rId5"/>
    <p:sldId id="262" r:id="rId6"/>
    <p:sldId id="258" r:id="rId7"/>
    <p:sldId id="263" r:id="rId8"/>
    <p:sldId id="260" r:id="rId9"/>
    <p:sldId id="266" r:id="rId10"/>
    <p:sldId id="264" r:id="rId11"/>
    <p:sldId id="265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/>
    <p:restoredTop sz="84778" autoAdjust="0"/>
  </p:normalViewPr>
  <p:slideViewPr>
    <p:cSldViewPr snapToGrid="0">
      <p:cViewPr varScale="1">
        <p:scale>
          <a:sx n="99" d="100"/>
          <a:sy n="99" d="100"/>
        </p:scale>
        <p:origin x="264" y="78"/>
      </p:cViewPr>
      <p:guideLst/>
    </p:cSldViewPr>
  </p:slideViewPr>
  <p:outlineViewPr>
    <p:cViewPr>
      <p:scale>
        <a:sx n="33" d="100"/>
        <a:sy n="33" d="100"/>
      </p:scale>
      <p:origin x="0" y="-3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F8F750-A99A-4FBB-8C9D-4E2BD246A615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A28744-BAC5-4DD2-B5FA-6A45C7FE5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846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28744-BAC5-4DD2-B5FA-6A45C7FE521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849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28744-BAC5-4DD2-B5FA-6A45C7FE521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437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03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072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4143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932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4082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828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608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82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246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392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379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327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679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078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093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16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4B01C-410A-4E9A-893E-7F1E75CC07FE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915283A-D554-4880-AD49-C34AA5153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517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Интерактивные формы работы библиотек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260783"/>
            <a:ext cx="9144000" cy="100664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</a:rPr>
              <a:t>Методическая рекомендация</a:t>
            </a:r>
            <a:endParaRPr lang="ru-RU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98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30442"/>
          </a:xfrm>
        </p:spPr>
        <p:txBody>
          <a:bodyPr/>
          <a:lstStyle/>
          <a:p>
            <a:r>
              <a:rPr lang="ru-RU" dirty="0" smtClean="0"/>
              <a:t>Викторина с использованием </a:t>
            </a:r>
            <a:r>
              <a:rPr lang="en-US" dirty="0" smtClean="0"/>
              <a:t>QR</a:t>
            </a:r>
            <a:r>
              <a:rPr lang="ru-RU" dirty="0" smtClean="0"/>
              <a:t>-кода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72665"/>
            <a:ext cx="8596668" cy="4568697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Помогает сделать процесс «доставки» читателю </a:t>
            </a:r>
            <a:r>
              <a:rPr lang="en-US" sz="2400" dirty="0" smtClean="0"/>
              <a:t>QR</a:t>
            </a:r>
            <a:r>
              <a:rPr lang="ru-RU" sz="2400" dirty="0" smtClean="0"/>
              <a:t>-код. Такие коды могут вывести читателя на сайт библиотеки, контактную информацию, рассказать о ее услугах; расположенные на обложки книги, </a:t>
            </a:r>
            <a:r>
              <a:rPr lang="ru-RU" sz="2400" dirty="0" smtClean="0"/>
              <a:t>они </a:t>
            </a:r>
            <a:r>
              <a:rPr lang="ru-RU" sz="2400" dirty="0" smtClean="0"/>
              <a:t>дают быстрый доступ к аннотации. </a:t>
            </a:r>
            <a:r>
              <a:rPr lang="en-US" sz="2400" dirty="0"/>
              <a:t>QR</a:t>
            </a:r>
            <a:r>
              <a:rPr lang="ru-RU" sz="2400" dirty="0" smtClean="0"/>
              <a:t>-код можно </a:t>
            </a:r>
            <a:r>
              <a:rPr lang="ru-RU" sz="2400" dirty="0"/>
              <a:t>и</a:t>
            </a:r>
            <a:r>
              <a:rPr lang="ru-RU" sz="2400" dirty="0" smtClean="0"/>
              <a:t>спользовать для проведения викторин и </a:t>
            </a:r>
            <a:r>
              <a:rPr lang="ru-RU" sz="2400" dirty="0" err="1" smtClean="0"/>
              <a:t>квестов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52853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49693"/>
          </a:xfrm>
        </p:spPr>
        <p:txBody>
          <a:bodyPr>
            <a:normAutofit/>
          </a:bodyPr>
          <a:lstStyle/>
          <a:p>
            <a:r>
              <a:rPr lang="ru-RU" sz="4000" dirty="0" err="1" smtClean="0"/>
              <a:t>Сторителлинг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59293"/>
            <a:ext cx="8596668" cy="4482069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В пер. с англ. рассказывание историй.  Это метод неформального обучения, основанный на передаче информации и знания путем устной речи. Рассказы значительно легче воспринимаются, они более увлекательны и интересны, чем логические доводы и сухие рассуждения. В библиотеке используют как форму продвижения книги. Например, детям рассказывают сказку и показывают с помощью кукольного театра. Участники смогут послушать настоящего сказочника и сами стать рассказчиками занимательных историй, и смастерить своими руками игрушку на мастер-классах при подготовке к мероприятию.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65205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24564"/>
          </a:xfrm>
        </p:spPr>
        <p:txBody>
          <a:bodyPr/>
          <a:lstStyle/>
          <a:p>
            <a:r>
              <a:rPr lang="en-US" dirty="0" err="1" smtClean="0"/>
              <a:t>BookSlam</a:t>
            </a:r>
            <a:r>
              <a:rPr lang="en-US" dirty="0" smtClean="0"/>
              <a:t> (</a:t>
            </a:r>
            <a:r>
              <a:rPr lang="ru-RU" dirty="0" err="1" smtClean="0"/>
              <a:t>Букслэм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34165"/>
            <a:ext cx="8596668" cy="4607198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(С англ. выталкивание, вытеснение)-своеобразное  книжное соревнование, где за определенное  время нужно представить лучшую рекламу книги. Продвижение книги с элементами театрализации. Литературный фестиваль может быть посвящен творчеству одного писателя. Работы могут быть представлены в виде эссе, презентаций, </a:t>
            </a:r>
            <a:r>
              <a:rPr lang="ru-RU" sz="2400" dirty="0" err="1" smtClean="0"/>
              <a:t>буктрейлеров</a:t>
            </a:r>
            <a:r>
              <a:rPr lang="ru-RU" sz="2400" dirty="0" smtClean="0"/>
              <a:t>, рисунков, но они должны представлять собой рекламную кампанию по продвижению творчества писателя.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26049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20817"/>
          </a:xfrm>
        </p:spPr>
        <p:txBody>
          <a:bodyPr/>
          <a:lstStyle/>
          <a:p>
            <a:r>
              <a:rPr lang="ru-RU" dirty="0" err="1" smtClean="0"/>
              <a:t>Книгра</a:t>
            </a:r>
            <a:r>
              <a:rPr lang="ru-RU" dirty="0" smtClean="0"/>
              <a:t> (книга как игра)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137" y="1530417"/>
            <a:ext cx="8840865" cy="4510945"/>
          </a:xfrm>
        </p:spPr>
        <p:txBody>
          <a:bodyPr/>
          <a:lstStyle/>
          <a:p>
            <a:pPr algn="just"/>
            <a:r>
              <a:rPr lang="ru-RU" dirty="0" smtClean="0"/>
              <a:t>Своеобразный текстовый </a:t>
            </a:r>
            <a:r>
              <a:rPr lang="ru-RU" dirty="0" err="1" smtClean="0"/>
              <a:t>квест</a:t>
            </a:r>
            <a:r>
              <a:rPr lang="ru-RU" dirty="0" smtClean="0"/>
              <a:t>, Существуют авторские </a:t>
            </a:r>
            <a:r>
              <a:rPr lang="ru-RU" dirty="0" err="1" smtClean="0"/>
              <a:t>Книгры</a:t>
            </a:r>
            <a:r>
              <a:rPr lang="ru-RU" dirty="0" smtClean="0"/>
              <a:t>, целые циклы создаются как в электронном, так и бумажном формате. </a:t>
            </a:r>
            <a:r>
              <a:rPr lang="ru-RU" dirty="0" err="1" smtClean="0"/>
              <a:t>Книгра</a:t>
            </a:r>
            <a:r>
              <a:rPr lang="ru-RU" dirty="0" smtClean="0"/>
              <a:t> относится к интерактивным книгам, сюжет которых формирует сам читатель. Он становится главным героем и принимает решения, от которых зависит финал книги. Читается такая книга непоследовательно. Участник переходит с параграфа на параграф. В зависимости от выбранного решения книгу можно читать от 15 минут до 1 часа и дольше. Выбрать текст, создать карточки персонажей, разбить </a:t>
            </a:r>
            <a:r>
              <a:rPr lang="ru-RU" dirty="0" err="1" smtClean="0"/>
              <a:t>книгру</a:t>
            </a:r>
            <a:r>
              <a:rPr lang="ru-RU" dirty="0" smtClean="0"/>
              <a:t> на параграфы, предусмотреть в каждом из них возможность и условия выбора действия. Каждый по очереди читает параграф и выбирает свой путь. Поскольку от выбранного варианта зависит сюжет книги, игрок должен убедить остальных участников сделать данный выбор. В итоге известная книга прочитывается по-новому, участник сам становится творцом книги. У участников возникает желание перечитать оригинал. Форма отлично подходит для детского чтения.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6065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Библионочь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1518557"/>
            <a:ext cx="9862457" cy="4706532"/>
          </a:xfrm>
        </p:spPr>
        <p:txBody>
          <a:bodyPr/>
          <a:lstStyle/>
          <a:p>
            <a:r>
              <a:rPr lang="ru-RU" sz="2000" dirty="0" smtClean="0"/>
              <a:t>Социально-культурная акция. Проводится вечером или ночью. В детских библиотеках до 21 или 22ч в рамках специального проекта «</a:t>
            </a:r>
            <a:r>
              <a:rPr lang="ru-RU" sz="2000" dirty="0" err="1" smtClean="0"/>
              <a:t>Библиосумерки</a:t>
            </a:r>
            <a:r>
              <a:rPr lang="ru-RU" sz="2000" dirty="0" smtClean="0"/>
              <a:t>». Ключевое направление акции – популяризация книги, поиск новых форм ее продвижения. Это время когда происходят чудеса, превращения и литературные таинства.</a:t>
            </a:r>
          </a:p>
          <a:p>
            <a:r>
              <a:rPr lang="ru-RU" sz="2000" dirty="0" smtClean="0"/>
              <a:t>Можно пригласить в партнеры другие учреждения культуры музеи найти спонсоров, волонтеров.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6200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Библиомарафон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16529"/>
            <a:ext cx="8596668" cy="442483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Это комплекс мероприятий (акции, презентации, конкурсы и </a:t>
            </a:r>
            <a:r>
              <a:rPr lang="ru-RU" sz="2000" dirty="0" err="1" smtClean="0"/>
              <a:t>т.д</a:t>
            </a:r>
            <a:r>
              <a:rPr lang="ru-RU" sz="2000" dirty="0" smtClean="0"/>
              <a:t>) популяризирующих фонды библиотек по определенной теме, юбилейной дате, по выявлению лучших читателей.</a:t>
            </a:r>
          </a:p>
          <a:p>
            <a:r>
              <a:rPr lang="ru-RU" sz="2000" dirty="0" smtClean="0"/>
              <a:t>Может проходить в несколько этапов в течение длительного времени. Дети могут получать </a:t>
            </a:r>
            <a:r>
              <a:rPr lang="ru-RU" sz="2000" dirty="0" err="1" smtClean="0"/>
              <a:t>библиофишки</a:t>
            </a:r>
            <a:r>
              <a:rPr lang="ru-RU" sz="2000" dirty="0" smtClean="0"/>
              <a:t> за участие в книжном марафоне.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8570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Подвешенная книга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286" y="1583871"/>
            <a:ext cx="9110716" cy="4457491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Суть акции-популяризация чтения. Любой читатель может «подвесить» на неделю свою любимую книгу со своей рецензией (мнением, эмоциями)</a:t>
            </a:r>
          </a:p>
          <a:p>
            <a:r>
              <a:rPr lang="ru-RU" sz="2000" dirty="0" smtClean="0"/>
              <a:t>Длительность акции 3 месяца. По результатам акции можно составить именные рекомендательные списки любимых книг активных участников. А также создать рейтинг самых-самых книг вашей библиотеки.</a:t>
            </a:r>
          </a:p>
          <a:p>
            <a:r>
              <a:rPr lang="ru-RU" sz="2000" dirty="0" smtClean="0"/>
              <a:t>В начале акции подвесить книгу может любой читатель, в ходе же акции будут отбираться только наиболее активные читатели. Ведется список книг участников акции. На книгу ставиться </a:t>
            </a:r>
            <a:r>
              <a:rPr lang="ru-RU" sz="2000" dirty="0" err="1" smtClean="0"/>
              <a:t>стикер</a:t>
            </a:r>
            <a:r>
              <a:rPr lang="ru-RU" sz="2000" dirty="0" smtClean="0"/>
              <a:t>-отметка «Проведение творческого конкурса по самой читаемой книге.</a:t>
            </a:r>
          </a:p>
          <a:p>
            <a:endParaRPr lang="ru-RU" sz="20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30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Библиотечный журфикс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Встречи с интересными людьми самых разных профессий в определенный  заранее  установленный день недели сопровождаемые широкой рекламой.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9834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Буккроссинг</a:t>
            </a:r>
            <a:r>
              <a:rPr lang="ru-RU" dirty="0" smtClean="0"/>
              <a:t> (от англ. </a:t>
            </a:r>
            <a:r>
              <a:rPr lang="ru-RU" dirty="0"/>
              <a:t>п</a:t>
            </a:r>
            <a:r>
              <a:rPr lang="ru-RU" dirty="0" smtClean="0"/>
              <a:t>еремещение книги)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343" y="1930400"/>
            <a:ext cx="9514114" cy="4103234"/>
          </a:xfrm>
        </p:spPr>
        <p:txBody>
          <a:bodyPr/>
          <a:lstStyle/>
          <a:p>
            <a:r>
              <a:rPr lang="ru-RU" sz="2000" dirty="0" smtClean="0"/>
              <a:t>Суть </a:t>
            </a:r>
            <a:r>
              <a:rPr lang="ru-RU" sz="2000" dirty="0" err="1" smtClean="0"/>
              <a:t>Буккроссинга</a:t>
            </a:r>
            <a:r>
              <a:rPr lang="ru-RU" sz="2000" dirty="0" smtClean="0"/>
              <a:t>: человек прочитав книгу оставляет ее в людном месте. Эту книгу находит и читает другой человек. Прочитав он делает то же самое. </a:t>
            </a:r>
          </a:p>
          <a:p>
            <a:r>
              <a:rPr lang="ru-RU" sz="2000" dirty="0" smtClean="0"/>
              <a:t>Принцип «Прочитал-отдай другому». </a:t>
            </a:r>
          </a:p>
          <a:p>
            <a:r>
              <a:rPr lang="ru-RU" sz="2000" dirty="0" smtClean="0"/>
              <a:t>Каждый может внести свой вклад в процесс </a:t>
            </a:r>
            <a:r>
              <a:rPr lang="ru-RU" sz="2000" dirty="0" err="1" smtClean="0"/>
              <a:t>буккроссинга</a:t>
            </a:r>
            <a:r>
              <a:rPr lang="ru-RU" sz="2000" dirty="0" smtClean="0"/>
              <a:t> – принести прочитанную книгу в Библиотеку чтобы отсюда она начала увлекательное странствие находя новых читателей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76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04900"/>
          </a:xfrm>
        </p:spPr>
        <p:txBody>
          <a:bodyPr/>
          <a:lstStyle/>
          <a:p>
            <a:r>
              <a:rPr lang="ru-RU" dirty="0" smtClean="0"/>
              <a:t>Бенефис читателя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Мероприятие направленное на укрепление авторитета лучших читателей.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6331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Наглядные и информационные формы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63486"/>
            <a:ext cx="8596668" cy="4277877"/>
          </a:xfrm>
        </p:spPr>
        <p:txBody>
          <a:bodyPr/>
          <a:lstStyle/>
          <a:p>
            <a:pPr algn="just"/>
            <a:r>
              <a:rPr lang="ru-RU" b="1" dirty="0" smtClean="0"/>
              <a:t>Библиотечный </a:t>
            </a:r>
            <a:r>
              <a:rPr lang="ru-RU" b="1" dirty="0" err="1" smtClean="0"/>
              <a:t>квилт</a:t>
            </a:r>
            <a:r>
              <a:rPr lang="ru-RU" b="1" dirty="0" smtClean="0"/>
              <a:t> </a:t>
            </a:r>
            <a:r>
              <a:rPr lang="ru-RU" dirty="0" smtClean="0"/>
              <a:t>–информационный стенд состоящий из отдельных частей-</a:t>
            </a:r>
            <a:r>
              <a:rPr lang="ru-RU" dirty="0"/>
              <a:t>л</a:t>
            </a:r>
            <a:r>
              <a:rPr lang="ru-RU" dirty="0" smtClean="0"/>
              <a:t>оскутов. Тематика может быть разнообразна: правовое информирование населения, рукоделие, исторические события и т.д.</a:t>
            </a:r>
          </a:p>
          <a:p>
            <a:pPr algn="just"/>
            <a:r>
              <a:rPr lang="ru-RU" dirty="0" smtClean="0"/>
              <a:t>Например «Алкоголь: иллюзия  свободы». Провести с читателями опрос по данной теме «Стоит ли мерить жизнь миллилитрами?». </a:t>
            </a:r>
            <a:r>
              <a:rPr lang="ru-RU" dirty="0" err="1" smtClean="0"/>
              <a:t>Стикеры</a:t>
            </a:r>
            <a:r>
              <a:rPr lang="ru-RU" dirty="0" smtClean="0"/>
              <a:t> с ответами читателей и информацией представить на информационном стенде.</a:t>
            </a:r>
          </a:p>
          <a:p>
            <a:pPr algn="just"/>
            <a:r>
              <a:rPr lang="ru-RU" b="1" dirty="0" smtClean="0"/>
              <a:t>Экран прочитанных книг </a:t>
            </a:r>
            <a:r>
              <a:rPr lang="ru-RU" dirty="0" smtClean="0"/>
              <a:t>отслеживает динамику чтения детей. На стенд-экран рядом с изображением рекомендуемых книг дети прикрепляют сою фотографию после ее прочтения.</a:t>
            </a:r>
          </a:p>
          <a:p>
            <a:pPr algn="just"/>
            <a:r>
              <a:rPr lang="ru-RU" b="1" dirty="0" err="1" smtClean="0"/>
              <a:t>Буктрейлер</a:t>
            </a:r>
            <a:r>
              <a:rPr lang="ru-RU" dirty="0" smtClean="0"/>
              <a:t> – это небольшой видео-ролик который включает в себя самые яркие и узнаваемые моменты книги визуализирует ее содержание. Продолжительность </a:t>
            </a:r>
            <a:r>
              <a:rPr lang="ru-RU" dirty="0" err="1" smtClean="0"/>
              <a:t>Буктрейлера</a:t>
            </a:r>
            <a:r>
              <a:rPr lang="ru-RU" dirty="0" smtClean="0"/>
              <a:t> не более 3 минут.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279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3440"/>
          </a:xfrm>
        </p:spPr>
        <p:txBody>
          <a:bodyPr/>
          <a:lstStyle/>
          <a:p>
            <a:r>
              <a:rPr lang="ru-RU" dirty="0" smtClean="0"/>
              <a:t>Книжный вызов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66787"/>
            <a:ext cx="8596668" cy="4674575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Любители чтения участвуют в «Книжных </a:t>
            </a:r>
            <a:r>
              <a:rPr lang="ru-RU" sz="2000" dirty="0" err="1" smtClean="0"/>
              <a:t>челленджах</a:t>
            </a:r>
            <a:r>
              <a:rPr lang="ru-RU" sz="2000" dirty="0" smtClean="0"/>
              <a:t>» (от англ. вызов, испытание, сложность). В соц. сетях можно предложить всем желающим  принять участие в игре «</a:t>
            </a:r>
            <a:r>
              <a:rPr lang="ru-RU" sz="2000" dirty="0" err="1" smtClean="0"/>
              <a:t>Букчеллендж</a:t>
            </a:r>
            <a:r>
              <a:rPr lang="ru-RU" sz="2000" dirty="0" smtClean="0"/>
              <a:t>», «Литературный </a:t>
            </a:r>
            <a:r>
              <a:rPr lang="ru-RU" sz="2000" dirty="0" err="1" smtClean="0"/>
              <a:t>челлендж</a:t>
            </a:r>
            <a:r>
              <a:rPr lang="ru-RU" sz="2000" dirty="0" smtClean="0"/>
              <a:t>», «Книжный вызов» и т.д. Участники должны за указанный период прочитать определенное число книг (можно по заданной теме). Человек, участвующий в данном вызове «Челленджер» - должен заявить о своем участии. В конце каждого месяца читатель подводит итоги: пишет рецензию на прочитанную книгу, ставит ей оценку или отчитывается-сколько книг он прочел и что больше понравилось. </a:t>
            </a:r>
          </a:p>
          <a:p>
            <a:pPr algn="just"/>
            <a:r>
              <a:rPr lang="ru-RU" sz="2000" dirty="0" smtClean="0"/>
              <a:t>Например, задание: прочитать книги, по которым был снят фильм. Написать отзыв и сравнить книгу и фильм. Вариант игры как форма продвижения книги.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297942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екстура гранж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303</TotalTime>
  <Words>909</Words>
  <Application>Microsoft Office PowerPoint</Application>
  <PresentationFormat>Широкоэкранный</PresentationFormat>
  <Paragraphs>38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Franklin Gothic Book</vt:lpstr>
      <vt:lpstr>Franklin Gothic Medium</vt:lpstr>
      <vt:lpstr>Wingdings 3</vt:lpstr>
      <vt:lpstr>Аспект</vt:lpstr>
      <vt:lpstr>Интерактивные формы работы библиотек</vt:lpstr>
      <vt:lpstr>Библионочь</vt:lpstr>
      <vt:lpstr>Библиомарафон</vt:lpstr>
      <vt:lpstr>Подвешенная книга</vt:lpstr>
      <vt:lpstr>Библиотечный журфикс</vt:lpstr>
      <vt:lpstr>Буккроссинг (от англ. перемещение книги)</vt:lpstr>
      <vt:lpstr>Бенефис читателя</vt:lpstr>
      <vt:lpstr>Наглядные и информационные формы</vt:lpstr>
      <vt:lpstr>Книжный вызов</vt:lpstr>
      <vt:lpstr>Викторина с использованием QR-кода</vt:lpstr>
      <vt:lpstr>Сторителлинг</vt:lpstr>
      <vt:lpstr>BookSlam (Букслэм)</vt:lpstr>
      <vt:lpstr>Книгра (книга как игра)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формы работы библиотек</dc:title>
  <dc:creator>Lana</dc:creator>
  <cp:lastModifiedBy>Semsvet</cp:lastModifiedBy>
  <cp:revision>64</cp:revision>
  <dcterms:created xsi:type="dcterms:W3CDTF">2021-03-14T08:10:14Z</dcterms:created>
  <dcterms:modified xsi:type="dcterms:W3CDTF">2021-04-06T07:39:36Z</dcterms:modified>
</cp:coreProperties>
</file>